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67" r:id="rId4"/>
    <p:sldId id="331" r:id="rId5"/>
    <p:sldId id="266" r:id="rId6"/>
    <p:sldId id="329" r:id="rId7"/>
    <p:sldId id="304" r:id="rId8"/>
    <p:sldId id="269" r:id="rId9"/>
    <p:sldId id="276" r:id="rId10"/>
    <p:sldId id="311" r:id="rId11"/>
    <p:sldId id="257" r:id="rId12"/>
    <p:sldId id="258" r:id="rId13"/>
    <p:sldId id="259" r:id="rId14"/>
    <p:sldId id="330" r:id="rId15"/>
    <p:sldId id="328" r:id="rId16"/>
    <p:sldId id="302" r:id="rId17"/>
    <p:sldId id="297" r:id="rId18"/>
    <p:sldId id="281" r:id="rId1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83A2"/>
    <a:srgbClr val="F8F0E9"/>
    <a:srgbClr val="D1D0D4"/>
    <a:srgbClr val="9A7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54725-494F-4780-89E3-784CF8E7E104}"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tr-TR"/>
        </a:p>
      </dgm:t>
    </dgm:pt>
    <dgm:pt modelId="{4117836E-78D2-4DD1-920F-8D452A1B2EED}">
      <dgm:prSet phldrT="[Metin]"/>
      <dgm:spPr/>
      <dgm:t>
        <a:bodyPr/>
        <a:lstStyle/>
        <a:p>
          <a:r>
            <a:rPr lang="tr-TR" spc="-20" dirty="0"/>
            <a:t>K</a:t>
          </a:r>
          <a:r>
            <a:rPr lang="tr-TR" spc="-10" dirty="0"/>
            <a:t>a</a:t>
          </a:r>
          <a:r>
            <a:rPr lang="tr-TR" spc="-5" dirty="0"/>
            <a:t>d</a:t>
          </a:r>
          <a:r>
            <a:rPr lang="tr-TR" spc="-10" dirty="0"/>
            <a:t>a</a:t>
          </a:r>
          <a:r>
            <a:rPr lang="tr-TR" spc="10" dirty="0"/>
            <a:t>s</a:t>
          </a:r>
          <a:r>
            <a:rPr lang="tr-TR" spc="20" dirty="0"/>
            <a:t>t</a:t>
          </a:r>
          <a:r>
            <a:rPr lang="tr-TR" spc="-20" dirty="0"/>
            <a:t>r</a:t>
          </a:r>
          <a:r>
            <a:rPr lang="tr-TR" dirty="0"/>
            <a:t>o</a:t>
          </a:r>
          <a:r>
            <a:rPr lang="tr-TR" spc="-200" dirty="0"/>
            <a:t> </a:t>
          </a:r>
          <a:r>
            <a:rPr lang="tr-TR" spc="30" dirty="0"/>
            <a:t>M</a:t>
          </a:r>
          <a:r>
            <a:rPr lang="tr-TR" spc="-5" dirty="0"/>
            <a:t>üdü</a:t>
          </a:r>
          <a:r>
            <a:rPr lang="tr-TR" spc="-20" dirty="0"/>
            <a:t>r</a:t>
          </a:r>
          <a:r>
            <a:rPr lang="tr-TR" spc="25" dirty="0"/>
            <a:t>l</a:t>
          </a:r>
          <a:r>
            <a:rPr lang="tr-TR" spc="-5" dirty="0"/>
            <a:t>ü</a:t>
          </a:r>
          <a:r>
            <a:rPr lang="tr-TR" spc="-10" dirty="0"/>
            <a:t>ğ</a:t>
          </a:r>
          <a:r>
            <a:rPr lang="tr-TR" dirty="0"/>
            <a:t>ü</a:t>
          </a:r>
        </a:p>
      </dgm:t>
    </dgm:pt>
    <dgm:pt modelId="{540C9DCC-AD48-4347-A6BD-28E48145F258}" type="parTrans" cxnId="{6D83A5CD-E24E-42F3-9B33-DEE0A77751DD}">
      <dgm:prSet/>
      <dgm:spPr/>
      <dgm:t>
        <a:bodyPr/>
        <a:lstStyle/>
        <a:p>
          <a:endParaRPr lang="tr-TR"/>
        </a:p>
      </dgm:t>
    </dgm:pt>
    <dgm:pt modelId="{C923B2EB-7C53-462E-9ACE-8112A860EBA3}" type="sibTrans" cxnId="{6D83A5CD-E24E-42F3-9B33-DEE0A77751DD}">
      <dgm:prSet/>
      <dgm:spPr/>
      <dgm:t>
        <a:bodyPr/>
        <a:lstStyle/>
        <a:p>
          <a:endParaRPr lang="tr-TR"/>
        </a:p>
      </dgm:t>
    </dgm:pt>
    <dgm:pt modelId="{F9F0529C-A559-4BC7-9002-0A5A798327CF}">
      <dgm:prSet phldrT="[Metin]"/>
      <dgm:spPr/>
      <dgm:t>
        <a:bodyPr/>
        <a:lstStyle/>
        <a:p>
          <a:r>
            <a:rPr lang="tr-TR" dirty="0"/>
            <a:t>Tapu Müdürlüğü</a:t>
          </a:r>
        </a:p>
      </dgm:t>
    </dgm:pt>
    <dgm:pt modelId="{B994D7CC-FE3F-4073-872F-7CFB4E9D331D}" type="parTrans" cxnId="{0131B175-4F2B-431F-B6FC-9C42E5F2BB00}">
      <dgm:prSet/>
      <dgm:spPr/>
      <dgm:t>
        <a:bodyPr/>
        <a:lstStyle/>
        <a:p>
          <a:endParaRPr lang="tr-TR"/>
        </a:p>
      </dgm:t>
    </dgm:pt>
    <dgm:pt modelId="{6111D59B-AD74-4000-BB9A-B960E072BB24}" type="sibTrans" cxnId="{0131B175-4F2B-431F-B6FC-9C42E5F2BB00}">
      <dgm:prSet/>
      <dgm:spPr/>
      <dgm:t>
        <a:bodyPr/>
        <a:lstStyle/>
        <a:p>
          <a:endParaRPr lang="tr-TR"/>
        </a:p>
      </dgm:t>
    </dgm:pt>
    <dgm:pt modelId="{335047A1-9F9C-4362-9E42-3D4CE1B01C61}">
      <dgm:prSet/>
      <dgm:spPr/>
      <dgm:t>
        <a:bodyPr/>
        <a:lstStyle/>
        <a:p>
          <a:r>
            <a:rPr lang="tr-TR" spc="-30"/>
            <a:t>Harita Genel Müdürlüğü</a:t>
          </a:r>
          <a:endParaRPr lang="tr-TR" dirty="0">
            <a:latin typeface="Tahoma"/>
            <a:cs typeface="Tahoma"/>
          </a:endParaRPr>
        </a:p>
      </dgm:t>
    </dgm:pt>
    <dgm:pt modelId="{2A628A5A-1960-4A20-9496-8E2DCB2EA7DE}" type="parTrans" cxnId="{0559848B-3F81-4743-A22B-E62F038A48E4}">
      <dgm:prSet/>
      <dgm:spPr/>
      <dgm:t>
        <a:bodyPr/>
        <a:lstStyle/>
        <a:p>
          <a:endParaRPr lang="tr-TR"/>
        </a:p>
      </dgm:t>
    </dgm:pt>
    <dgm:pt modelId="{5582F026-C76E-4E78-8A91-1F5061FFC0D3}" type="sibTrans" cxnId="{0559848B-3F81-4743-A22B-E62F038A48E4}">
      <dgm:prSet/>
      <dgm:spPr/>
      <dgm:t>
        <a:bodyPr/>
        <a:lstStyle/>
        <a:p>
          <a:endParaRPr lang="tr-TR"/>
        </a:p>
      </dgm:t>
    </dgm:pt>
    <dgm:pt modelId="{9D1CE948-2DDF-4E8F-A780-8BDDC9D2E392}">
      <dgm:prSet/>
      <dgm:spPr/>
      <dgm:t>
        <a:bodyPr/>
        <a:lstStyle/>
        <a:p>
          <a:r>
            <a:rPr lang="tr-TR" dirty="0"/>
            <a:t>Orman İşletme Müdürlüğü</a:t>
          </a:r>
          <a:endParaRPr lang="tr-TR" dirty="0">
            <a:latin typeface="Tahoma"/>
            <a:cs typeface="Tahoma"/>
          </a:endParaRPr>
        </a:p>
      </dgm:t>
    </dgm:pt>
    <dgm:pt modelId="{B7DE3031-451F-49A6-AB2A-E3ECC3182E34}" type="parTrans" cxnId="{2A767A1E-0DD8-4AD1-8541-FFCE8A6AF038}">
      <dgm:prSet/>
      <dgm:spPr/>
      <dgm:t>
        <a:bodyPr/>
        <a:lstStyle/>
        <a:p>
          <a:endParaRPr lang="tr-TR"/>
        </a:p>
      </dgm:t>
    </dgm:pt>
    <dgm:pt modelId="{438142F2-D183-467D-90B4-4F7BB135DA76}" type="sibTrans" cxnId="{2A767A1E-0DD8-4AD1-8541-FFCE8A6AF038}">
      <dgm:prSet/>
      <dgm:spPr/>
      <dgm:t>
        <a:bodyPr/>
        <a:lstStyle/>
        <a:p>
          <a:endParaRPr lang="tr-TR"/>
        </a:p>
      </dgm:t>
    </dgm:pt>
    <dgm:pt modelId="{4A2B4E36-34DE-42DB-B7A7-5A57B2B2D54A}">
      <dgm:prSet/>
      <dgm:spPr/>
      <dgm:t>
        <a:bodyPr/>
        <a:lstStyle/>
        <a:p>
          <a:r>
            <a:rPr lang="tr-TR" spc="-25"/>
            <a:t>C</a:t>
          </a:r>
          <a:r>
            <a:rPr lang="tr-TR" spc="-5"/>
            <a:t>o</a:t>
          </a:r>
          <a:r>
            <a:rPr lang="tr-TR" spc="-10"/>
            <a:t>ğ</a:t>
          </a:r>
          <a:r>
            <a:rPr lang="tr-TR" spc="-20"/>
            <a:t>r</a:t>
          </a:r>
          <a:r>
            <a:rPr lang="tr-TR" spc="-10"/>
            <a:t>a</a:t>
          </a:r>
          <a:r>
            <a:rPr lang="tr-TR" spc="-5"/>
            <a:t>f</a:t>
          </a:r>
          <a:r>
            <a:rPr lang="tr-TR"/>
            <a:t>i</a:t>
          </a:r>
          <a:r>
            <a:rPr lang="tr-TR" spc="-170"/>
            <a:t> </a:t>
          </a:r>
          <a:r>
            <a:rPr lang="tr-TR" spc="25"/>
            <a:t>Bil</a:t>
          </a:r>
          <a:r>
            <a:rPr lang="tr-TR" spc="-15"/>
            <a:t>g</a:t>
          </a:r>
          <a:r>
            <a:rPr lang="tr-TR"/>
            <a:t>i</a:t>
          </a:r>
          <a:r>
            <a:rPr lang="tr-TR" spc="-170"/>
            <a:t> </a:t>
          </a:r>
          <a:r>
            <a:rPr lang="tr-TR" spc="30"/>
            <a:t>M</a:t>
          </a:r>
          <a:r>
            <a:rPr lang="tr-TR" spc="-35"/>
            <a:t>e</a:t>
          </a:r>
          <a:r>
            <a:rPr lang="tr-TR" spc="-20"/>
            <a:t>r</a:t>
          </a:r>
          <a:r>
            <a:rPr lang="tr-TR" spc="-110"/>
            <a:t>k</a:t>
          </a:r>
          <a:r>
            <a:rPr lang="tr-TR" spc="-35"/>
            <a:t>e</a:t>
          </a:r>
          <a:r>
            <a:rPr lang="tr-TR" spc="-25"/>
            <a:t>z</a:t>
          </a:r>
          <a:r>
            <a:rPr lang="tr-TR"/>
            <a:t>i</a:t>
          </a:r>
          <a:endParaRPr lang="tr-TR" dirty="0">
            <a:latin typeface="Tahoma"/>
            <a:cs typeface="Tahoma"/>
          </a:endParaRPr>
        </a:p>
      </dgm:t>
    </dgm:pt>
    <dgm:pt modelId="{26113B22-ACD9-4F78-BE0B-81E47DE9F078}" type="parTrans" cxnId="{333788EC-6BFD-4EDB-A53E-415F5E426F1B}">
      <dgm:prSet/>
      <dgm:spPr/>
      <dgm:t>
        <a:bodyPr/>
        <a:lstStyle/>
        <a:p>
          <a:endParaRPr lang="tr-TR"/>
        </a:p>
      </dgm:t>
    </dgm:pt>
    <dgm:pt modelId="{47531875-D557-4D24-A3AB-7480AD20BB16}" type="sibTrans" cxnId="{333788EC-6BFD-4EDB-A53E-415F5E426F1B}">
      <dgm:prSet/>
      <dgm:spPr/>
      <dgm:t>
        <a:bodyPr/>
        <a:lstStyle/>
        <a:p>
          <a:endParaRPr lang="tr-TR"/>
        </a:p>
      </dgm:t>
    </dgm:pt>
    <dgm:pt modelId="{9A3B5DD6-5B16-4134-A400-92E51BF782D9}">
      <dgm:prSet/>
      <dgm:spPr/>
      <dgm:t>
        <a:bodyPr/>
        <a:lstStyle/>
        <a:p>
          <a:r>
            <a:rPr lang="tr-TR"/>
            <a:t>Devlet Su İşleri</a:t>
          </a:r>
          <a:endParaRPr lang="tr-TR" dirty="0">
            <a:latin typeface="Tahoma"/>
            <a:cs typeface="Tahoma"/>
          </a:endParaRPr>
        </a:p>
      </dgm:t>
    </dgm:pt>
    <dgm:pt modelId="{C16E82E8-3F79-4BD6-B252-05C2B65E5A0D}" type="parTrans" cxnId="{7061EF0D-ABB0-42AE-A0AD-1F8EE8210C1A}">
      <dgm:prSet/>
      <dgm:spPr/>
      <dgm:t>
        <a:bodyPr/>
        <a:lstStyle/>
        <a:p>
          <a:endParaRPr lang="tr-TR"/>
        </a:p>
      </dgm:t>
    </dgm:pt>
    <dgm:pt modelId="{3EC910D8-E3AB-4DF6-9E3D-31A8889FD972}" type="sibTrans" cxnId="{7061EF0D-ABB0-42AE-A0AD-1F8EE8210C1A}">
      <dgm:prSet/>
      <dgm:spPr/>
      <dgm:t>
        <a:bodyPr/>
        <a:lstStyle/>
        <a:p>
          <a:endParaRPr lang="tr-TR"/>
        </a:p>
      </dgm:t>
    </dgm:pt>
    <dgm:pt modelId="{40707BA9-C600-4FD2-8746-78198A566D89}">
      <dgm:prSet/>
      <dgm:spPr/>
      <dgm:t>
        <a:bodyPr/>
        <a:lstStyle/>
        <a:p>
          <a:r>
            <a:rPr lang="tr-TR"/>
            <a:t>Belediyeler</a:t>
          </a:r>
          <a:endParaRPr lang="tr-TR" dirty="0">
            <a:latin typeface="Tahoma"/>
            <a:cs typeface="Tahoma"/>
          </a:endParaRPr>
        </a:p>
      </dgm:t>
    </dgm:pt>
    <dgm:pt modelId="{CB4DBB37-3EAF-4EAF-96A2-77BA9896BAF6}" type="parTrans" cxnId="{707508A0-CA29-4DCE-9F61-30F55B419BA6}">
      <dgm:prSet/>
      <dgm:spPr/>
      <dgm:t>
        <a:bodyPr/>
        <a:lstStyle/>
        <a:p>
          <a:endParaRPr lang="tr-TR"/>
        </a:p>
      </dgm:t>
    </dgm:pt>
    <dgm:pt modelId="{B19B5E7F-A062-4C55-B17C-4404615E5166}" type="sibTrans" cxnId="{707508A0-CA29-4DCE-9F61-30F55B419BA6}">
      <dgm:prSet/>
      <dgm:spPr/>
      <dgm:t>
        <a:bodyPr/>
        <a:lstStyle/>
        <a:p>
          <a:endParaRPr lang="tr-TR"/>
        </a:p>
      </dgm:t>
    </dgm:pt>
    <dgm:pt modelId="{3DA3374C-2B4A-4D4D-91C2-BEA59E73DBF6}">
      <dgm:prSet/>
      <dgm:spPr/>
      <dgm:t>
        <a:bodyPr/>
        <a:lstStyle/>
        <a:p>
          <a:r>
            <a:rPr lang="tr-TR" spc="-30"/>
            <a:t>Ö</a:t>
          </a:r>
          <a:r>
            <a:rPr lang="tr-TR" spc="-25"/>
            <a:t>z</a:t>
          </a:r>
          <a:r>
            <a:rPr lang="tr-TR" spc="-35"/>
            <a:t>e</a:t>
          </a:r>
          <a:r>
            <a:rPr lang="tr-TR"/>
            <a:t>l</a:t>
          </a:r>
          <a:r>
            <a:rPr lang="tr-TR" spc="-170"/>
            <a:t> </a:t>
          </a:r>
          <a:r>
            <a:rPr lang="tr-TR" spc="-125"/>
            <a:t>Harita Mühendislik Büroları</a:t>
          </a:r>
          <a:endParaRPr lang="tr-TR" dirty="0">
            <a:latin typeface="Tahoma"/>
            <a:cs typeface="Tahoma"/>
          </a:endParaRPr>
        </a:p>
      </dgm:t>
    </dgm:pt>
    <dgm:pt modelId="{CCFD4326-2C7D-4CD7-B140-1AAEF273E39F}" type="parTrans" cxnId="{16F16F0A-747B-40C5-91C8-7D0D1B40D115}">
      <dgm:prSet/>
      <dgm:spPr/>
      <dgm:t>
        <a:bodyPr/>
        <a:lstStyle/>
        <a:p>
          <a:endParaRPr lang="tr-TR"/>
        </a:p>
      </dgm:t>
    </dgm:pt>
    <dgm:pt modelId="{F6F30C34-E96B-4524-877A-9296170C750D}" type="sibTrans" cxnId="{16F16F0A-747B-40C5-91C8-7D0D1B40D115}">
      <dgm:prSet/>
      <dgm:spPr/>
      <dgm:t>
        <a:bodyPr/>
        <a:lstStyle/>
        <a:p>
          <a:endParaRPr lang="tr-TR"/>
        </a:p>
      </dgm:t>
    </dgm:pt>
    <dgm:pt modelId="{5C744389-EB90-4130-A7D3-B17D45D0766D}">
      <dgm:prSet/>
      <dgm:spPr/>
      <dgm:t>
        <a:bodyPr/>
        <a:lstStyle/>
        <a:p>
          <a:r>
            <a:rPr lang="tr-TR" b="0" i="0" dirty="0"/>
            <a:t>Lisanslı Harita Kadastro Mühendisleri ve Büroları (LİHKAB)</a:t>
          </a:r>
          <a:endParaRPr lang="tr-TR" dirty="0"/>
        </a:p>
      </dgm:t>
    </dgm:pt>
    <dgm:pt modelId="{7BD04FEE-2475-4359-9C9B-E58D4171F93D}" type="parTrans" cxnId="{7967173B-28F2-4DDD-80EF-6C657A93FC90}">
      <dgm:prSet/>
      <dgm:spPr/>
      <dgm:t>
        <a:bodyPr/>
        <a:lstStyle/>
        <a:p>
          <a:endParaRPr lang="tr-TR"/>
        </a:p>
      </dgm:t>
    </dgm:pt>
    <dgm:pt modelId="{A31048BB-65E3-4A92-A15E-CBA889BA8EBD}" type="sibTrans" cxnId="{7967173B-28F2-4DDD-80EF-6C657A93FC90}">
      <dgm:prSet/>
      <dgm:spPr/>
      <dgm:t>
        <a:bodyPr/>
        <a:lstStyle/>
        <a:p>
          <a:endParaRPr lang="tr-TR"/>
        </a:p>
      </dgm:t>
    </dgm:pt>
    <dgm:pt modelId="{53DE66E7-95A2-4452-B130-4ED50F14E1ED}">
      <dgm:prSet/>
      <dgm:spPr/>
      <dgm:t>
        <a:bodyPr/>
        <a:lstStyle/>
        <a:p>
          <a:r>
            <a:rPr lang="tr-TR" b="0" i="0">
              <a:effectLst/>
              <a:latin typeface="+mn-lt"/>
              <a:ea typeface="+mn-ea"/>
              <a:cs typeface="+mn-cs"/>
            </a:rPr>
            <a:t>Türkiye Taşkömürü Kurumu</a:t>
          </a:r>
          <a:endParaRPr lang="tr-TR" dirty="0">
            <a:latin typeface="+mn-lt"/>
          </a:endParaRPr>
        </a:p>
      </dgm:t>
    </dgm:pt>
    <dgm:pt modelId="{67B83119-B7EA-4E1C-82FC-99211604C5A0}" type="parTrans" cxnId="{E4ACF041-E8E1-4DBD-B3FA-BAE893A5DE6D}">
      <dgm:prSet/>
      <dgm:spPr/>
      <dgm:t>
        <a:bodyPr/>
        <a:lstStyle/>
        <a:p>
          <a:endParaRPr lang="tr-TR"/>
        </a:p>
      </dgm:t>
    </dgm:pt>
    <dgm:pt modelId="{88B0EAF3-664F-43CD-92C8-14E8144C3C59}" type="sibTrans" cxnId="{E4ACF041-E8E1-4DBD-B3FA-BAE893A5DE6D}">
      <dgm:prSet/>
      <dgm:spPr/>
      <dgm:t>
        <a:bodyPr/>
        <a:lstStyle/>
        <a:p>
          <a:endParaRPr lang="tr-TR"/>
        </a:p>
      </dgm:t>
    </dgm:pt>
    <dgm:pt modelId="{BFF0D918-FE77-471B-BA32-38B5D8EA5976}">
      <dgm:prSet/>
      <dgm:spPr/>
      <dgm:t>
        <a:bodyPr/>
        <a:lstStyle/>
        <a:p>
          <a:r>
            <a:rPr lang="tr-TR" b="0" i="0">
              <a:effectLst/>
              <a:latin typeface="+mn-lt"/>
              <a:ea typeface="+mn-ea"/>
              <a:cs typeface="+mn-cs"/>
            </a:rPr>
            <a:t>Devlet Demiryolları</a:t>
          </a:r>
          <a:endParaRPr lang="tr-TR" dirty="0">
            <a:latin typeface="+mn-lt"/>
          </a:endParaRPr>
        </a:p>
      </dgm:t>
    </dgm:pt>
    <dgm:pt modelId="{021F6B59-6C90-41E4-AD8D-7837C1F67A58}" type="parTrans" cxnId="{226172AF-B603-4C22-9779-E888D39A79DF}">
      <dgm:prSet/>
      <dgm:spPr/>
      <dgm:t>
        <a:bodyPr/>
        <a:lstStyle/>
        <a:p>
          <a:endParaRPr lang="tr-TR"/>
        </a:p>
      </dgm:t>
    </dgm:pt>
    <dgm:pt modelId="{F00FA4B0-0AA5-4DB6-8108-B950D551C182}" type="sibTrans" cxnId="{226172AF-B603-4C22-9779-E888D39A79DF}">
      <dgm:prSet/>
      <dgm:spPr/>
      <dgm:t>
        <a:bodyPr/>
        <a:lstStyle/>
        <a:p>
          <a:endParaRPr lang="tr-TR"/>
        </a:p>
      </dgm:t>
    </dgm:pt>
    <dgm:pt modelId="{9B0E21ED-AE16-41B9-AA83-9FD72773CE43}">
      <dgm:prSet/>
      <dgm:spPr/>
      <dgm:t>
        <a:bodyPr/>
        <a:lstStyle/>
        <a:p>
          <a:r>
            <a:rPr lang="tr-TR" b="0">
              <a:effectLst/>
              <a:latin typeface="+mn-lt"/>
            </a:rPr>
            <a:t>Türkiye Elektrik Dağıtım A.Ş.</a:t>
          </a:r>
          <a:endParaRPr lang="tr-TR"/>
        </a:p>
      </dgm:t>
    </dgm:pt>
    <dgm:pt modelId="{6912897D-EA6C-4CE9-86E5-0AB392269EB7}" type="parTrans" cxnId="{0E7CEBD7-9667-45DE-A857-A1CA8B1A8798}">
      <dgm:prSet/>
      <dgm:spPr/>
      <dgm:t>
        <a:bodyPr/>
        <a:lstStyle/>
        <a:p>
          <a:endParaRPr lang="tr-TR"/>
        </a:p>
      </dgm:t>
    </dgm:pt>
    <dgm:pt modelId="{7D592989-CA12-4867-95D9-CDDF71CF825E}" type="sibTrans" cxnId="{0E7CEBD7-9667-45DE-A857-A1CA8B1A8798}">
      <dgm:prSet/>
      <dgm:spPr/>
      <dgm:t>
        <a:bodyPr/>
        <a:lstStyle/>
        <a:p>
          <a:endParaRPr lang="tr-TR"/>
        </a:p>
      </dgm:t>
    </dgm:pt>
    <dgm:pt modelId="{DA5CD47F-B5D0-4132-A9C8-243AC72A217A}">
      <dgm:prSet/>
      <dgm:spPr/>
      <dgm:t>
        <a:bodyPr/>
        <a:lstStyle/>
        <a:p>
          <a:r>
            <a:rPr lang="tr-TR" b="0" i="0"/>
            <a:t>Vakıflar Genel Müdürlüğü</a:t>
          </a:r>
        </a:p>
      </dgm:t>
    </dgm:pt>
    <dgm:pt modelId="{228F02DC-5B6F-46C3-AD48-CABD74B417AA}" type="parTrans" cxnId="{8B66BA6D-BC7C-4AC7-885E-FDA63E14EC84}">
      <dgm:prSet/>
      <dgm:spPr/>
      <dgm:t>
        <a:bodyPr/>
        <a:lstStyle/>
        <a:p>
          <a:endParaRPr lang="tr-TR"/>
        </a:p>
      </dgm:t>
    </dgm:pt>
    <dgm:pt modelId="{91A19550-B317-4B31-ACBC-9831334BFB65}" type="sibTrans" cxnId="{8B66BA6D-BC7C-4AC7-885E-FDA63E14EC84}">
      <dgm:prSet/>
      <dgm:spPr/>
      <dgm:t>
        <a:bodyPr/>
        <a:lstStyle/>
        <a:p>
          <a:endParaRPr lang="tr-TR"/>
        </a:p>
      </dgm:t>
    </dgm:pt>
    <dgm:pt modelId="{C9FCA5FA-8F0C-4EC6-BECB-C32B592C509C}">
      <dgm:prSet/>
      <dgm:spPr/>
      <dgm:t>
        <a:bodyPr/>
        <a:lstStyle/>
        <a:p>
          <a:r>
            <a:rPr lang="tr-TR" dirty="0" err="1"/>
            <a:t>İlbank</a:t>
          </a:r>
          <a:endParaRPr lang="tr-TR" dirty="0"/>
        </a:p>
      </dgm:t>
    </dgm:pt>
    <dgm:pt modelId="{59D95D88-D4BB-4B51-94E0-8578D41F8795}" type="parTrans" cxnId="{902F2A23-BAFB-4E56-9AE9-008383C6A1C8}">
      <dgm:prSet/>
      <dgm:spPr/>
      <dgm:t>
        <a:bodyPr/>
        <a:lstStyle/>
        <a:p>
          <a:endParaRPr lang="tr-TR"/>
        </a:p>
      </dgm:t>
    </dgm:pt>
    <dgm:pt modelId="{2E41C06E-A68F-4997-AC3D-2C2B5AE36DE4}" type="sibTrans" cxnId="{902F2A23-BAFB-4E56-9AE9-008383C6A1C8}">
      <dgm:prSet/>
      <dgm:spPr/>
      <dgm:t>
        <a:bodyPr/>
        <a:lstStyle/>
        <a:p>
          <a:endParaRPr lang="tr-TR"/>
        </a:p>
      </dgm:t>
    </dgm:pt>
    <dgm:pt modelId="{982F3CE7-328A-4EB2-B7EB-6C4C1D258D1C}">
      <dgm:prSet/>
      <dgm:spPr/>
      <dgm:t>
        <a:bodyPr/>
        <a:lstStyle/>
        <a:p>
          <a:r>
            <a:rPr lang="tr-TR" b="0">
              <a:effectLst/>
              <a:latin typeface="+mn-lt"/>
            </a:rPr>
            <a:t>Ulaştırma ve Altyapı Bakanlığı</a:t>
          </a:r>
          <a:endParaRPr lang="tr-TR" dirty="0"/>
        </a:p>
      </dgm:t>
    </dgm:pt>
    <dgm:pt modelId="{F2D9FD52-7365-49F2-A64C-73EC4D962C0E}" type="parTrans" cxnId="{4CBFB139-36B2-4546-AE66-AA5E474D0A90}">
      <dgm:prSet/>
      <dgm:spPr/>
      <dgm:t>
        <a:bodyPr/>
        <a:lstStyle/>
        <a:p>
          <a:endParaRPr lang="tr-TR"/>
        </a:p>
      </dgm:t>
    </dgm:pt>
    <dgm:pt modelId="{E3E8E410-F0D7-49D6-847C-30ED2E35C24B}" type="sibTrans" cxnId="{4CBFB139-36B2-4546-AE66-AA5E474D0A90}">
      <dgm:prSet/>
      <dgm:spPr/>
      <dgm:t>
        <a:bodyPr/>
        <a:lstStyle/>
        <a:p>
          <a:endParaRPr lang="tr-TR"/>
        </a:p>
      </dgm:t>
    </dgm:pt>
    <dgm:pt modelId="{7C4B7B3A-FE6D-4E0F-9CD0-A8502B0DC48A}">
      <dgm:prSet/>
      <dgm:spPr/>
      <dgm:t>
        <a:bodyPr/>
        <a:lstStyle/>
        <a:p>
          <a:r>
            <a:rPr lang="tr-TR" b="0" i="0"/>
            <a:t>Maden ve Petrol İşleri Genel Müdürlüğü</a:t>
          </a:r>
          <a:endParaRPr lang="tr-TR"/>
        </a:p>
      </dgm:t>
    </dgm:pt>
    <dgm:pt modelId="{B55B5DD4-E47E-4C3E-9E3F-CDDD091B208D}" type="parTrans" cxnId="{3ADAF19D-7FAC-44F8-AAD7-50154438DE82}">
      <dgm:prSet/>
      <dgm:spPr/>
      <dgm:t>
        <a:bodyPr/>
        <a:lstStyle/>
        <a:p>
          <a:endParaRPr lang="tr-TR"/>
        </a:p>
      </dgm:t>
    </dgm:pt>
    <dgm:pt modelId="{110CD70D-23AE-41B1-A581-B1CF90E7B55C}" type="sibTrans" cxnId="{3ADAF19D-7FAC-44F8-AAD7-50154438DE82}">
      <dgm:prSet/>
      <dgm:spPr/>
      <dgm:t>
        <a:bodyPr/>
        <a:lstStyle/>
        <a:p>
          <a:endParaRPr lang="tr-TR"/>
        </a:p>
      </dgm:t>
    </dgm:pt>
    <dgm:pt modelId="{544FC773-500E-447F-A4E4-C3EBFF891758}" type="pres">
      <dgm:prSet presAssocID="{D9054725-494F-4780-89E3-784CF8E7E104}" presName="diagram" presStyleCnt="0">
        <dgm:presLayoutVars>
          <dgm:dir/>
          <dgm:resizeHandles val="exact"/>
        </dgm:presLayoutVars>
      </dgm:prSet>
      <dgm:spPr/>
    </dgm:pt>
    <dgm:pt modelId="{58230C1B-5E66-4F6F-BF71-2EF14BE206FB}" type="pres">
      <dgm:prSet presAssocID="{4117836E-78D2-4DD1-920F-8D452A1B2EED}" presName="node" presStyleLbl="node1" presStyleIdx="0" presStyleCnt="16">
        <dgm:presLayoutVars>
          <dgm:bulletEnabled val="1"/>
        </dgm:presLayoutVars>
      </dgm:prSet>
      <dgm:spPr/>
    </dgm:pt>
    <dgm:pt modelId="{492935A3-E455-4B37-A775-FF2BE1C2F428}" type="pres">
      <dgm:prSet presAssocID="{C923B2EB-7C53-462E-9ACE-8112A860EBA3}" presName="sibTrans" presStyleCnt="0"/>
      <dgm:spPr/>
    </dgm:pt>
    <dgm:pt modelId="{E629AF59-203A-4F6F-B8D6-27374743B843}" type="pres">
      <dgm:prSet presAssocID="{F9F0529C-A559-4BC7-9002-0A5A798327CF}" presName="node" presStyleLbl="node1" presStyleIdx="1" presStyleCnt="16">
        <dgm:presLayoutVars>
          <dgm:bulletEnabled val="1"/>
        </dgm:presLayoutVars>
      </dgm:prSet>
      <dgm:spPr/>
    </dgm:pt>
    <dgm:pt modelId="{D92C4361-D631-4672-8CF4-E39D1A707B2E}" type="pres">
      <dgm:prSet presAssocID="{6111D59B-AD74-4000-BB9A-B960E072BB24}" presName="sibTrans" presStyleCnt="0"/>
      <dgm:spPr/>
    </dgm:pt>
    <dgm:pt modelId="{311E470C-D825-43D2-9CAA-8550351AEB0A}" type="pres">
      <dgm:prSet presAssocID="{9D1CE948-2DDF-4E8F-A780-8BDDC9D2E392}" presName="node" presStyleLbl="node1" presStyleIdx="2" presStyleCnt="16">
        <dgm:presLayoutVars>
          <dgm:bulletEnabled val="1"/>
        </dgm:presLayoutVars>
      </dgm:prSet>
      <dgm:spPr/>
    </dgm:pt>
    <dgm:pt modelId="{398B4890-6191-4C94-9335-75B1C5CD03E7}" type="pres">
      <dgm:prSet presAssocID="{438142F2-D183-467D-90B4-4F7BB135DA76}" presName="sibTrans" presStyleCnt="0"/>
      <dgm:spPr/>
    </dgm:pt>
    <dgm:pt modelId="{33E595D1-2D09-42E3-AF87-319912211EF5}" type="pres">
      <dgm:prSet presAssocID="{335047A1-9F9C-4362-9E42-3D4CE1B01C61}" presName="node" presStyleLbl="node1" presStyleIdx="3" presStyleCnt="16">
        <dgm:presLayoutVars>
          <dgm:bulletEnabled val="1"/>
        </dgm:presLayoutVars>
      </dgm:prSet>
      <dgm:spPr/>
    </dgm:pt>
    <dgm:pt modelId="{E00284D5-D10D-4533-AF02-8611565239DA}" type="pres">
      <dgm:prSet presAssocID="{5582F026-C76E-4E78-8A91-1F5061FFC0D3}" presName="sibTrans" presStyleCnt="0"/>
      <dgm:spPr/>
    </dgm:pt>
    <dgm:pt modelId="{C8E1B043-ECBD-4B61-9050-B19B1D1F8759}" type="pres">
      <dgm:prSet presAssocID="{4A2B4E36-34DE-42DB-B7A7-5A57B2B2D54A}" presName="node" presStyleLbl="node1" presStyleIdx="4" presStyleCnt="16">
        <dgm:presLayoutVars>
          <dgm:bulletEnabled val="1"/>
        </dgm:presLayoutVars>
      </dgm:prSet>
      <dgm:spPr/>
    </dgm:pt>
    <dgm:pt modelId="{90CD90E6-0A16-4591-AB07-A01B658D807B}" type="pres">
      <dgm:prSet presAssocID="{47531875-D557-4D24-A3AB-7480AD20BB16}" presName="sibTrans" presStyleCnt="0"/>
      <dgm:spPr/>
    </dgm:pt>
    <dgm:pt modelId="{D2846574-D316-4426-9B60-C5921DD44C56}" type="pres">
      <dgm:prSet presAssocID="{9A3B5DD6-5B16-4134-A400-92E51BF782D9}" presName="node" presStyleLbl="node1" presStyleIdx="5" presStyleCnt="16">
        <dgm:presLayoutVars>
          <dgm:bulletEnabled val="1"/>
        </dgm:presLayoutVars>
      </dgm:prSet>
      <dgm:spPr/>
    </dgm:pt>
    <dgm:pt modelId="{60734C02-441B-4AF4-911B-D93BFD228289}" type="pres">
      <dgm:prSet presAssocID="{3EC910D8-E3AB-4DF6-9E3D-31A8889FD972}" presName="sibTrans" presStyleCnt="0"/>
      <dgm:spPr/>
    </dgm:pt>
    <dgm:pt modelId="{29A377BF-F240-4C5F-B98D-E9E87C1CCD5A}" type="pres">
      <dgm:prSet presAssocID="{40707BA9-C600-4FD2-8746-78198A566D89}" presName="node" presStyleLbl="node1" presStyleIdx="6" presStyleCnt="16">
        <dgm:presLayoutVars>
          <dgm:bulletEnabled val="1"/>
        </dgm:presLayoutVars>
      </dgm:prSet>
      <dgm:spPr/>
    </dgm:pt>
    <dgm:pt modelId="{E44DFB98-02D6-4A5E-8867-C9E5E669D8FF}" type="pres">
      <dgm:prSet presAssocID="{B19B5E7F-A062-4C55-B17C-4404615E5166}" presName="sibTrans" presStyleCnt="0"/>
      <dgm:spPr/>
    </dgm:pt>
    <dgm:pt modelId="{63ABB107-2434-462A-A838-8CE191D27AA9}" type="pres">
      <dgm:prSet presAssocID="{3DA3374C-2B4A-4D4D-91C2-BEA59E73DBF6}" presName="node" presStyleLbl="node1" presStyleIdx="7" presStyleCnt="16">
        <dgm:presLayoutVars>
          <dgm:bulletEnabled val="1"/>
        </dgm:presLayoutVars>
      </dgm:prSet>
      <dgm:spPr/>
    </dgm:pt>
    <dgm:pt modelId="{7951F27B-B0DC-4892-8D8A-586D7F3BDA5D}" type="pres">
      <dgm:prSet presAssocID="{F6F30C34-E96B-4524-877A-9296170C750D}" presName="sibTrans" presStyleCnt="0"/>
      <dgm:spPr/>
    </dgm:pt>
    <dgm:pt modelId="{75F9C74C-F8EC-49BF-8B1C-95607B4D8FE0}" type="pres">
      <dgm:prSet presAssocID="{5C744389-EB90-4130-A7D3-B17D45D0766D}" presName="node" presStyleLbl="node1" presStyleIdx="8" presStyleCnt="16">
        <dgm:presLayoutVars>
          <dgm:bulletEnabled val="1"/>
        </dgm:presLayoutVars>
      </dgm:prSet>
      <dgm:spPr/>
    </dgm:pt>
    <dgm:pt modelId="{00F365BA-F504-4E79-AFD1-89DEB8135E6D}" type="pres">
      <dgm:prSet presAssocID="{A31048BB-65E3-4A92-A15E-CBA889BA8EBD}" presName="sibTrans" presStyleCnt="0"/>
      <dgm:spPr/>
    </dgm:pt>
    <dgm:pt modelId="{34365316-F851-4C54-A2CF-6CB5F9DA7F04}" type="pres">
      <dgm:prSet presAssocID="{53DE66E7-95A2-4452-B130-4ED50F14E1ED}" presName="node" presStyleLbl="node1" presStyleIdx="9" presStyleCnt="16">
        <dgm:presLayoutVars>
          <dgm:bulletEnabled val="1"/>
        </dgm:presLayoutVars>
      </dgm:prSet>
      <dgm:spPr/>
    </dgm:pt>
    <dgm:pt modelId="{AC48EE8E-B217-4F06-A47B-9D0B7B241F60}" type="pres">
      <dgm:prSet presAssocID="{88B0EAF3-664F-43CD-92C8-14E8144C3C59}" presName="sibTrans" presStyleCnt="0"/>
      <dgm:spPr/>
    </dgm:pt>
    <dgm:pt modelId="{ACFF6762-80CF-43B6-AF9C-52F8FEEE370C}" type="pres">
      <dgm:prSet presAssocID="{BFF0D918-FE77-471B-BA32-38B5D8EA5976}" presName="node" presStyleLbl="node1" presStyleIdx="10" presStyleCnt="16">
        <dgm:presLayoutVars>
          <dgm:bulletEnabled val="1"/>
        </dgm:presLayoutVars>
      </dgm:prSet>
      <dgm:spPr/>
    </dgm:pt>
    <dgm:pt modelId="{5C2793AA-0EF1-4B0C-BDBA-0D89B38044BC}" type="pres">
      <dgm:prSet presAssocID="{F00FA4B0-0AA5-4DB6-8108-B950D551C182}" presName="sibTrans" presStyleCnt="0"/>
      <dgm:spPr/>
    </dgm:pt>
    <dgm:pt modelId="{CB137C5C-BDD1-4557-BFB4-3DBE56CFE090}" type="pres">
      <dgm:prSet presAssocID="{9B0E21ED-AE16-41B9-AA83-9FD72773CE43}" presName="node" presStyleLbl="node1" presStyleIdx="11" presStyleCnt="16">
        <dgm:presLayoutVars>
          <dgm:bulletEnabled val="1"/>
        </dgm:presLayoutVars>
      </dgm:prSet>
      <dgm:spPr/>
    </dgm:pt>
    <dgm:pt modelId="{E984A6F9-BBB9-4B5F-AEBD-6EAD6917C198}" type="pres">
      <dgm:prSet presAssocID="{7D592989-CA12-4867-95D9-CDDF71CF825E}" presName="sibTrans" presStyleCnt="0"/>
      <dgm:spPr/>
    </dgm:pt>
    <dgm:pt modelId="{177B108C-C1B2-4F1C-9F77-B00938BDBE18}" type="pres">
      <dgm:prSet presAssocID="{DA5CD47F-B5D0-4132-A9C8-243AC72A217A}" presName="node" presStyleLbl="node1" presStyleIdx="12" presStyleCnt="16">
        <dgm:presLayoutVars>
          <dgm:bulletEnabled val="1"/>
        </dgm:presLayoutVars>
      </dgm:prSet>
      <dgm:spPr/>
    </dgm:pt>
    <dgm:pt modelId="{DAB12964-F8C0-4C10-A044-C2793AD1CA9A}" type="pres">
      <dgm:prSet presAssocID="{91A19550-B317-4B31-ACBC-9831334BFB65}" presName="sibTrans" presStyleCnt="0"/>
      <dgm:spPr/>
    </dgm:pt>
    <dgm:pt modelId="{B09F4E10-86AA-4EBA-BEFC-DAB0727E1170}" type="pres">
      <dgm:prSet presAssocID="{C9FCA5FA-8F0C-4EC6-BECB-C32B592C509C}" presName="node" presStyleLbl="node1" presStyleIdx="13" presStyleCnt="16">
        <dgm:presLayoutVars>
          <dgm:bulletEnabled val="1"/>
        </dgm:presLayoutVars>
      </dgm:prSet>
      <dgm:spPr/>
    </dgm:pt>
    <dgm:pt modelId="{1CA6206A-7D39-4A68-B821-B7063001E3EF}" type="pres">
      <dgm:prSet presAssocID="{2E41C06E-A68F-4997-AC3D-2C2B5AE36DE4}" presName="sibTrans" presStyleCnt="0"/>
      <dgm:spPr/>
    </dgm:pt>
    <dgm:pt modelId="{E33C95EB-BDFC-414C-A551-0D22C208D772}" type="pres">
      <dgm:prSet presAssocID="{982F3CE7-328A-4EB2-B7EB-6C4C1D258D1C}" presName="node" presStyleLbl="node1" presStyleIdx="14" presStyleCnt="16">
        <dgm:presLayoutVars>
          <dgm:bulletEnabled val="1"/>
        </dgm:presLayoutVars>
      </dgm:prSet>
      <dgm:spPr/>
    </dgm:pt>
    <dgm:pt modelId="{C6BA1C21-6F02-4DC2-9187-C4B884DB76A4}" type="pres">
      <dgm:prSet presAssocID="{E3E8E410-F0D7-49D6-847C-30ED2E35C24B}" presName="sibTrans" presStyleCnt="0"/>
      <dgm:spPr/>
    </dgm:pt>
    <dgm:pt modelId="{78780111-C2CB-481D-8753-E0EA1B421484}" type="pres">
      <dgm:prSet presAssocID="{7C4B7B3A-FE6D-4E0F-9CD0-A8502B0DC48A}" presName="node" presStyleLbl="node1" presStyleIdx="15" presStyleCnt="16">
        <dgm:presLayoutVars>
          <dgm:bulletEnabled val="1"/>
        </dgm:presLayoutVars>
      </dgm:prSet>
      <dgm:spPr/>
    </dgm:pt>
  </dgm:ptLst>
  <dgm:cxnLst>
    <dgm:cxn modelId="{16F16F0A-747B-40C5-91C8-7D0D1B40D115}" srcId="{D9054725-494F-4780-89E3-784CF8E7E104}" destId="{3DA3374C-2B4A-4D4D-91C2-BEA59E73DBF6}" srcOrd="7" destOrd="0" parTransId="{CCFD4326-2C7D-4CD7-B140-1AAEF273E39F}" sibTransId="{F6F30C34-E96B-4524-877A-9296170C750D}"/>
    <dgm:cxn modelId="{7061EF0D-ABB0-42AE-A0AD-1F8EE8210C1A}" srcId="{D9054725-494F-4780-89E3-784CF8E7E104}" destId="{9A3B5DD6-5B16-4134-A400-92E51BF782D9}" srcOrd="5" destOrd="0" parTransId="{C16E82E8-3F79-4BD6-B252-05C2B65E5A0D}" sibTransId="{3EC910D8-E3AB-4DF6-9E3D-31A8889FD972}"/>
    <dgm:cxn modelId="{2A767A1E-0DD8-4AD1-8541-FFCE8A6AF038}" srcId="{D9054725-494F-4780-89E3-784CF8E7E104}" destId="{9D1CE948-2DDF-4E8F-A780-8BDDC9D2E392}" srcOrd="2" destOrd="0" parTransId="{B7DE3031-451F-49A6-AB2A-E3ECC3182E34}" sibTransId="{438142F2-D183-467D-90B4-4F7BB135DA76}"/>
    <dgm:cxn modelId="{B113A422-4B9C-441F-8F1D-ABF162C64B5A}" type="presOf" srcId="{BFF0D918-FE77-471B-BA32-38B5D8EA5976}" destId="{ACFF6762-80CF-43B6-AF9C-52F8FEEE370C}" srcOrd="0" destOrd="0" presId="urn:microsoft.com/office/officeart/2005/8/layout/default"/>
    <dgm:cxn modelId="{902F2A23-BAFB-4E56-9AE9-008383C6A1C8}" srcId="{D9054725-494F-4780-89E3-784CF8E7E104}" destId="{C9FCA5FA-8F0C-4EC6-BECB-C32B592C509C}" srcOrd="13" destOrd="0" parTransId="{59D95D88-D4BB-4B51-94E0-8578D41F8795}" sibTransId="{2E41C06E-A68F-4997-AC3D-2C2B5AE36DE4}"/>
    <dgm:cxn modelId="{F4453D2C-898E-4563-983D-C9D7CD39C093}" type="presOf" srcId="{9B0E21ED-AE16-41B9-AA83-9FD72773CE43}" destId="{CB137C5C-BDD1-4557-BFB4-3DBE56CFE090}" srcOrd="0" destOrd="0" presId="urn:microsoft.com/office/officeart/2005/8/layout/default"/>
    <dgm:cxn modelId="{4335972D-E3FF-44C4-9D1D-E8B57EE6B6A9}" type="presOf" srcId="{F9F0529C-A559-4BC7-9002-0A5A798327CF}" destId="{E629AF59-203A-4F6F-B8D6-27374743B843}" srcOrd="0" destOrd="0" presId="urn:microsoft.com/office/officeart/2005/8/layout/default"/>
    <dgm:cxn modelId="{4CBFB139-36B2-4546-AE66-AA5E474D0A90}" srcId="{D9054725-494F-4780-89E3-784CF8E7E104}" destId="{982F3CE7-328A-4EB2-B7EB-6C4C1D258D1C}" srcOrd="14" destOrd="0" parTransId="{F2D9FD52-7365-49F2-A64C-73EC4D962C0E}" sibTransId="{E3E8E410-F0D7-49D6-847C-30ED2E35C24B}"/>
    <dgm:cxn modelId="{7967173B-28F2-4DDD-80EF-6C657A93FC90}" srcId="{D9054725-494F-4780-89E3-784CF8E7E104}" destId="{5C744389-EB90-4130-A7D3-B17D45D0766D}" srcOrd="8" destOrd="0" parTransId="{7BD04FEE-2475-4359-9C9B-E58D4171F93D}" sibTransId="{A31048BB-65E3-4A92-A15E-CBA889BA8EBD}"/>
    <dgm:cxn modelId="{EF23A541-F240-4237-8075-042011D9A662}" type="presOf" srcId="{D9054725-494F-4780-89E3-784CF8E7E104}" destId="{544FC773-500E-447F-A4E4-C3EBFF891758}" srcOrd="0" destOrd="0" presId="urn:microsoft.com/office/officeart/2005/8/layout/default"/>
    <dgm:cxn modelId="{E4ACF041-E8E1-4DBD-B3FA-BAE893A5DE6D}" srcId="{D9054725-494F-4780-89E3-784CF8E7E104}" destId="{53DE66E7-95A2-4452-B130-4ED50F14E1ED}" srcOrd="9" destOrd="0" parTransId="{67B83119-B7EA-4E1C-82FC-99211604C5A0}" sibTransId="{88B0EAF3-664F-43CD-92C8-14E8144C3C59}"/>
    <dgm:cxn modelId="{5AAFBF6C-1D30-46C6-885D-3C21708020DA}" type="presOf" srcId="{C9FCA5FA-8F0C-4EC6-BECB-C32B592C509C}" destId="{B09F4E10-86AA-4EBA-BEFC-DAB0727E1170}" srcOrd="0" destOrd="0" presId="urn:microsoft.com/office/officeart/2005/8/layout/default"/>
    <dgm:cxn modelId="{8B66BA6D-BC7C-4AC7-885E-FDA63E14EC84}" srcId="{D9054725-494F-4780-89E3-784CF8E7E104}" destId="{DA5CD47F-B5D0-4132-A9C8-243AC72A217A}" srcOrd="12" destOrd="0" parTransId="{228F02DC-5B6F-46C3-AD48-CABD74B417AA}" sibTransId="{91A19550-B317-4B31-ACBC-9831334BFB65}"/>
    <dgm:cxn modelId="{4C6E3970-CAFD-4B6E-8E4B-7F60075D6D2E}" type="presOf" srcId="{9A3B5DD6-5B16-4134-A400-92E51BF782D9}" destId="{D2846574-D316-4426-9B60-C5921DD44C56}" srcOrd="0" destOrd="0" presId="urn:microsoft.com/office/officeart/2005/8/layout/default"/>
    <dgm:cxn modelId="{0131B175-4F2B-431F-B6FC-9C42E5F2BB00}" srcId="{D9054725-494F-4780-89E3-784CF8E7E104}" destId="{F9F0529C-A559-4BC7-9002-0A5A798327CF}" srcOrd="1" destOrd="0" parTransId="{B994D7CC-FE3F-4073-872F-7CFB4E9D331D}" sibTransId="{6111D59B-AD74-4000-BB9A-B960E072BB24}"/>
    <dgm:cxn modelId="{9DF5C076-8B0D-41AC-94A9-7F5424D52BFE}" type="presOf" srcId="{4117836E-78D2-4DD1-920F-8D452A1B2EED}" destId="{58230C1B-5E66-4F6F-BF71-2EF14BE206FB}" srcOrd="0" destOrd="0" presId="urn:microsoft.com/office/officeart/2005/8/layout/default"/>
    <dgm:cxn modelId="{3882D959-CEC0-40C8-93C9-25F792618465}" type="presOf" srcId="{53DE66E7-95A2-4452-B130-4ED50F14E1ED}" destId="{34365316-F851-4C54-A2CF-6CB5F9DA7F04}" srcOrd="0" destOrd="0" presId="urn:microsoft.com/office/officeart/2005/8/layout/default"/>
    <dgm:cxn modelId="{0559848B-3F81-4743-A22B-E62F038A48E4}" srcId="{D9054725-494F-4780-89E3-784CF8E7E104}" destId="{335047A1-9F9C-4362-9E42-3D4CE1B01C61}" srcOrd="3" destOrd="0" parTransId="{2A628A5A-1960-4A20-9496-8E2DCB2EA7DE}" sibTransId="{5582F026-C76E-4E78-8A91-1F5061FFC0D3}"/>
    <dgm:cxn modelId="{74935196-1436-4971-8B89-E0C8CE6337E2}" type="presOf" srcId="{40707BA9-C600-4FD2-8746-78198A566D89}" destId="{29A377BF-F240-4C5F-B98D-E9E87C1CCD5A}" srcOrd="0" destOrd="0" presId="urn:microsoft.com/office/officeart/2005/8/layout/default"/>
    <dgm:cxn modelId="{3ADAF19D-7FAC-44F8-AAD7-50154438DE82}" srcId="{D9054725-494F-4780-89E3-784CF8E7E104}" destId="{7C4B7B3A-FE6D-4E0F-9CD0-A8502B0DC48A}" srcOrd="15" destOrd="0" parTransId="{B55B5DD4-E47E-4C3E-9E3F-CDDD091B208D}" sibTransId="{110CD70D-23AE-41B1-A581-B1CF90E7B55C}"/>
    <dgm:cxn modelId="{707508A0-CA29-4DCE-9F61-30F55B419BA6}" srcId="{D9054725-494F-4780-89E3-784CF8E7E104}" destId="{40707BA9-C600-4FD2-8746-78198A566D89}" srcOrd="6" destOrd="0" parTransId="{CB4DBB37-3EAF-4EAF-96A2-77BA9896BAF6}" sibTransId="{B19B5E7F-A062-4C55-B17C-4404615E5166}"/>
    <dgm:cxn modelId="{886627A2-A0B4-4006-972C-95F659C447DC}" type="presOf" srcId="{9D1CE948-2DDF-4E8F-A780-8BDDC9D2E392}" destId="{311E470C-D825-43D2-9CAA-8550351AEB0A}" srcOrd="0" destOrd="0" presId="urn:microsoft.com/office/officeart/2005/8/layout/default"/>
    <dgm:cxn modelId="{634BB5A7-95E0-47FE-886C-5E0E36DFF484}" type="presOf" srcId="{3DA3374C-2B4A-4D4D-91C2-BEA59E73DBF6}" destId="{63ABB107-2434-462A-A838-8CE191D27AA9}" srcOrd="0" destOrd="0" presId="urn:microsoft.com/office/officeart/2005/8/layout/default"/>
    <dgm:cxn modelId="{54CB9FAA-F0E9-4093-B218-C71E629B3074}" type="presOf" srcId="{335047A1-9F9C-4362-9E42-3D4CE1B01C61}" destId="{33E595D1-2D09-42E3-AF87-319912211EF5}" srcOrd="0" destOrd="0" presId="urn:microsoft.com/office/officeart/2005/8/layout/default"/>
    <dgm:cxn modelId="{226172AF-B603-4C22-9779-E888D39A79DF}" srcId="{D9054725-494F-4780-89E3-784CF8E7E104}" destId="{BFF0D918-FE77-471B-BA32-38B5D8EA5976}" srcOrd="10" destOrd="0" parTransId="{021F6B59-6C90-41E4-AD8D-7837C1F67A58}" sibTransId="{F00FA4B0-0AA5-4DB6-8108-B950D551C182}"/>
    <dgm:cxn modelId="{C0DD0CC7-C968-4A3C-8316-F835D8BD5E76}" type="presOf" srcId="{DA5CD47F-B5D0-4132-A9C8-243AC72A217A}" destId="{177B108C-C1B2-4F1C-9F77-B00938BDBE18}" srcOrd="0" destOrd="0" presId="urn:microsoft.com/office/officeart/2005/8/layout/default"/>
    <dgm:cxn modelId="{925FC2C7-0CED-4FD6-8C00-39897F656088}" type="presOf" srcId="{5C744389-EB90-4130-A7D3-B17D45D0766D}" destId="{75F9C74C-F8EC-49BF-8B1C-95607B4D8FE0}" srcOrd="0" destOrd="0" presId="urn:microsoft.com/office/officeart/2005/8/layout/default"/>
    <dgm:cxn modelId="{6D83A5CD-E24E-42F3-9B33-DEE0A77751DD}" srcId="{D9054725-494F-4780-89E3-784CF8E7E104}" destId="{4117836E-78D2-4DD1-920F-8D452A1B2EED}" srcOrd="0" destOrd="0" parTransId="{540C9DCC-AD48-4347-A6BD-28E48145F258}" sibTransId="{C923B2EB-7C53-462E-9ACE-8112A860EBA3}"/>
    <dgm:cxn modelId="{0E7CEBD7-9667-45DE-A857-A1CA8B1A8798}" srcId="{D9054725-494F-4780-89E3-784CF8E7E104}" destId="{9B0E21ED-AE16-41B9-AA83-9FD72773CE43}" srcOrd="11" destOrd="0" parTransId="{6912897D-EA6C-4CE9-86E5-0AB392269EB7}" sibTransId="{7D592989-CA12-4867-95D9-CDDF71CF825E}"/>
    <dgm:cxn modelId="{8C1A85DF-65A2-4004-ADAD-09CBC5C79D61}" type="presOf" srcId="{7C4B7B3A-FE6D-4E0F-9CD0-A8502B0DC48A}" destId="{78780111-C2CB-481D-8753-E0EA1B421484}" srcOrd="0" destOrd="0" presId="urn:microsoft.com/office/officeart/2005/8/layout/default"/>
    <dgm:cxn modelId="{333788EC-6BFD-4EDB-A53E-415F5E426F1B}" srcId="{D9054725-494F-4780-89E3-784CF8E7E104}" destId="{4A2B4E36-34DE-42DB-B7A7-5A57B2B2D54A}" srcOrd="4" destOrd="0" parTransId="{26113B22-ACD9-4F78-BE0B-81E47DE9F078}" sibTransId="{47531875-D557-4D24-A3AB-7480AD20BB16}"/>
    <dgm:cxn modelId="{57B1F0F2-85EA-4E35-9337-63D3EA166E81}" type="presOf" srcId="{4A2B4E36-34DE-42DB-B7A7-5A57B2B2D54A}" destId="{C8E1B043-ECBD-4B61-9050-B19B1D1F8759}" srcOrd="0" destOrd="0" presId="urn:microsoft.com/office/officeart/2005/8/layout/default"/>
    <dgm:cxn modelId="{3D750FF4-E66D-4608-B91B-F9CB7BE2F527}" type="presOf" srcId="{982F3CE7-328A-4EB2-B7EB-6C4C1D258D1C}" destId="{E33C95EB-BDFC-414C-A551-0D22C208D772}" srcOrd="0" destOrd="0" presId="urn:microsoft.com/office/officeart/2005/8/layout/default"/>
    <dgm:cxn modelId="{B2A4829A-15CB-4F11-970D-F3C651AC3955}" type="presParOf" srcId="{544FC773-500E-447F-A4E4-C3EBFF891758}" destId="{58230C1B-5E66-4F6F-BF71-2EF14BE206FB}" srcOrd="0" destOrd="0" presId="urn:microsoft.com/office/officeart/2005/8/layout/default"/>
    <dgm:cxn modelId="{F37513A5-E38D-4A75-9173-AFA38E6380CD}" type="presParOf" srcId="{544FC773-500E-447F-A4E4-C3EBFF891758}" destId="{492935A3-E455-4B37-A775-FF2BE1C2F428}" srcOrd="1" destOrd="0" presId="urn:microsoft.com/office/officeart/2005/8/layout/default"/>
    <dgm:cxn modelId="{61B39994-80E7-4E02-81D4-0AB4AF7D71E5}" type="presParOf" srcId="{544FC773-500E-447F-A4E4-C3EBFF891758}" destId="{E629AF59-203A-4F6F-B8D6-27374743B843}" srcOrd="2" destOrd="0" presId="urn:microsoft.com/office/officeart/2005/8/layout/default"/>
    <dgm:cxn modelId="{3EC271C9-8A40-492D-A880-8FD6949ACCC2}" type="presParOf" srcId="{544FC773-500E-447F-A4E4-C3EBFF891758}" destId="{D92C4361-D631-4672-8CF4-E39D1A707B2E}" srcOrd="3" destOrd="0" presId="urn:microsoft.com/office/officeart/2005/8/layout/default"/>
    <dgm:cxn modelId="{F37DB998-3B4C-4D30-BCBA-E3CD9EFC5794}" type="presParOf" srcId="{544FC773-500E-447F-A4E4-C3EBFF891758}" destId="{311E470C-D825-43D2-9CAA-8550351AEB0A}" srcOrd="4" destOrd="0" presId="urn:microsoft.com/office/officeart/2005/8/layout/default"/>
    <dgm:cxn modelId="{CEFFFEC8-88E9-4881-848C-B76C71AF276E}" type="presParOf" srcId="{544FC773-500E-447F-A4E4-C3EBFF891758}" destId="{398B4890-6191-4C94-9335-75B1C5CD03E7}" srcOrd="5" destOrd="0" presId="urn:microsoft.com/office/officeart/2005/8/layout/default"/>
    <dgm:cxn modelId="{075BB8E3-F711-4552-99A0-CFAD8A699C1B}" type="presParOf" srcId="{544FC773-500E-447F-A4E4-C3EBFF891758}" destId="{33E595D1-2D09-42E3-AF87-319912211EF5}" srcOrd="6" destOrd="0" presId="urn:microsoft.com/office/officeart/2005/8/layout/default"/>
    <dgm:cxn modelId="{D0382F63-A7F4-42CA-903B-E82993D97D47}" type="presParOf" srcId="{544FC773-500E-447F-A4E4-C3EBFF891758}" destId="{E00284D5-D10D-4533-AF02-8611565239DA}" srcOrd="7" destOrd="0" presId="urn:microsoft.com/office/officeart/2005/8/layout/default"/>
    <dgm:cxn modelId="{FDB3335B-0349-4CB5-826B-50507B00946B}" type="presParOf" srcId="{544FC773-500E-447F-A4E4-C3EBFF891758}" destId="{C8E1B043-ECBD-4B61-9050-B19B1D1F8759}" srcOrd="8" destOrd="0" presId="urn:microsoft.com/office/officeart/2005/8/layout/default"/>
    <dgm:cxn modelId="{C8FC1A86-7309-43A3-9BA9-88095E1194A2}" type="presParOf" srcId="{544FC773-500E-447F-A4E4-C3EBFF891758}" destId="{90CD90E6-0A16-4591-AB07-A01B658D807B}" srcOrd="9" destOrd="0" presId="urn:microsoft.com/office/officeart/2005/8/layout/default"/>
    <dgm:cxn modelId="{386C2669-494C-496E-B8EE-DA7198BCD184}" type="presParOf" srcId="{544FC773-500E-447F-A4E4-C3EBFF891758}" destId="{D2846574-D316-4426-9B60-C5921DD44C56}" srcOrd="10" destOrd="0" presId="urn:microsoft.com/office/officeart/2005/8/layout/default"/>
    <dgm:cxn modelId="{955D0527-8F93-436C-A9DE-0B96DCCD6AFF}" type="presParOf" srcId="{544FC773-500E-447F-A4E4-C3EBFF891758}" destId="{60734C02-441B-4AF4-911B-D93BFD228289}" srcOrd="11" destOrd="0" presId="urn:microsoft.com/office/officeart/2005/8/layout/default"/>
    <dgm:cxn modelId="{511C1B08-0622-4DE6-BF01-3314B8B032FD}" type="presParOf" srcId="{544FC773-500E-447F-A4E4-C3EBFF891758}" destId="{29A377BF-F240-4C5F-B98D-E9E87C1CCD5A}" srcOrd="12" destOrd="0" presId="urn:microsoft.com/office/officeart/2005/8/layout/default"/>
    <dgm:cxn modelId="{F0925FA5-6863-4822-8E11-ABBED2513059}" type="presParOf" srcId="{544FC773-500E-447F-A4E4-C3EBFF891758}" destId="{E44DFB98-02D6-4A5E-8867-C9E5E669D8FF}" srcOrd="13" destOrd="0" presId="urn:microsoft.com/office/officeart/2005/8/layout/default"/>
    <dgm:cxn modelId="{6A873A90-5A7E-4746-90C2-5B675E4EA6E5}" type="presParOf" srcId="{544FC773-500E-447F-A4E4-C3EBFF891758}" destId="{63ABB107-2434-462A-A838-8CE191D27AA9}" srcOrd="14" destOrd="0" presId="urn:microsoft.com/office/officeart/2005/8/layout/default"/>
    <dgm:cxn modelId="{2D33D466-6125-403E-BD4C-C2852FDD349A}" type="presParOf" srcId="{544FC773-500E-447F-A4E4-C3EBFF891758}" destId="{7951F27B-B0DC-4892-8D8A-586D7F3BDA5D}" srcOrd="15" destOrd="0" presId="urn:microsoft.com/office/officeart/2005/8/layout/default"/>
    <dgm:cxn modelId="{014ACF98-1B32-4006-883A-811EBC3D1E52}" type="presParOf" srcId="{544FC773-500E-447F-A4E4-C3EBFF891758}" destId="{75F9C74C-F8EC-49BF-8B1C-95607B4D8FE0}" srcOrd="16" destOrd="0" presId="urn:microsoft.com/office/officeart/2005/8/layout/default"/>
    <dgm:cxn modelId="{B64E1ECD-3B7C-4CA3-805C-848576FA2734}" type="presParOf" srcId="{544FC773-500E-447F-A4E4-C3EBFF891758}" destId="{00F365BA-F504-4E79-AFD1-89DEB8135E6D}" srcOrd="17" destOrd="0" presId="urn:microsoft.com/office/officeart/2005/8/layout/default"/>
    <dgm:cxn modelId="{B451816E-DD65-4092-9E5E-A0CE7D93DCCD}" type="presParOf" srcId="{544FC773-500E-447F-A4E4-C3EBFF891758}" destId="{34365316-F851-4C54-A2CF-6CB5F9DA7F04}" srcOrd="18" destOrd="0" presId="urn:microsoft.com/office/officeart/2005/8/layout/default"/>
    <dgm:cxn modelId="{4980B6F9-43E1-417B-A012-A4535062CED7}" type="presParOf" srcId="{544FC773-500E-447F-A4E4-C3EBFF891758}" destId="{AC48EE8E-B217-4F06-A47B-9D0B7B241F60}" srcOrd="19" destOrd="0" presId="urn:microsoft.com/office/officeart/2005/8/layout/default"/>
    <dgm:cxn modelId="{39BB9C10-0147-458D-997D-4A7B4134AECF}" type="presParOf" srcId="{544FC773-500E-447F-A4E4-C3EBFF891758}" destId="{ACFF6762-80CF-43B6-AF9C-52F8FEEE370C}" srcOrd="20" destOrd="0" presId="urn:microsoft.com/office/officeart/2005/8/layout/default"/>
    <dgm:cxn modelId="{04F225DF-E1F0-499F-9DFA-59A8A7F43FE4}" type="presParOf" srcId="{544FC773-500E-447F-A4E4-C3EBFF891758}" destId="{5C2793AA-0EF1-4B0C-BDBA-0D89B38044BC}" srcOrd="21" destOrd="0" presId="urn:microsoft.com/office/officeart/2005/8/layout/default"/>
    <dgm:cxn modelId="{9E3EF9A8-F620-45EE-B714-59F9953C4C03}" type="presParOf" srcId="{544FC773-500E-447F-A4E4-C3EBFF891758}" destId="{CB137C5C-BDD1-4557-BFB4-3DBE56CFE090}" srcOrd="22" destOrd="0" presId="urn:microsoft.com/office/officeart/2005/8/layout/default"/>
    <dgm:cxn modelId="{64676EFA-4310-46BB-A3A2-BEA560A45E76}" type="presParOf" srcId="{544FC773-500E-447F-A4E4-C3EBFF891758}" destId="{E984A6F9-BBB9-4B5F-AEBD-6EAD6917C198}" srcOrd="23" destOrd="0" presId="urn:microsoft.com/office/officeart/2005/8/layout/default"/>
    <dgm:cxn modelId="{2FB34F26-D3C7-4BCE-B195-BADAF9179FD8}" type="presParOf" srcId="{544FC773-500E-447F-A4E4-C3EBFF891758}" destId="{177B108C-C1B2-4F1C-9F77-B00938BDBE18}" srcOrd="24" destOrd="0" presId="urn:microsoft.com/office/officeart/2005/8/layout/default"/>
    <dgm:cxn modelId="{9D3FE9DD-2CD4-4A5A-8355-5292FB3FE820}" type="presParOf" srcId="{544FC773-500E-447F-A4E4-C3EBFF891758}" destId="{DAB12964-F8C0-4C10-A044-C2793AD1CA9A}" srcOrd="25" destOrd="0" presId="urn:microsoft.com/office/officeart/2005/8/layout/default"/>
    <dgm:cxn modelId="{7B2C1C56-195D-42E5-B375-9B9E2C7C33AF}" type="presParOf" srcId="{544FC773-500E-447F-A4E4-C3EBFF891758}" destId="{B09F4E10-86AA-4EBA-BEFC-DAB0727E1170}" srcOrd="26" destOrd="0" presId="urn:microsoft.com/office/officeart/2005/8/layout/default"/>
    <dgm:cxn modelId="{2F03B889-D727-4F6D-95A2-0F9066F57CCB}" type="presParOf" srcId="{544FC773-500E-447F-A4E4-C3EBFF891758}" destId="{1CA6206A-7D39-4A68-B821-B7063001E3EF}" srcOrd="27" destOrd="0" presId="urn:microsoft.com/office/officeart/2005/8/layout/default"/>
    <dgm:cxn modelId="{6437BA75-8C69-45E2-BAC2-77C0CE8EBF6B}" type="presParOf" srcId="{544FC773-500E-447F-A4E4-C3EBFF891758}" destId="{E33C95EB-BDFC-414C-A551-0D22C208D772}" srcOrd="28" destOrd="0" presId="urn:microsoft.com/office/officeart/2005/8/layout/default"/>
    <dgm:cxn modelId="{70D42934-5E2F-4639-B502-DBEE55CDD006}" type="presParOf" srcId="{544FC773-500E-447F-A4E4-C3EBFF891758}" destId="{C6BA1C21-6F02-4DC2-9187-C4B884DB76A4}" srcOrd="29" destOrd="0" presId="urn:microsoft.com/office/officeart/2005/8/layout/default"/>
    <dgm:cxn modelId="{C00830E4-424B-4261-A3BE-32CB87085980}" type="presParOf" srcId="{544FC773-500E-447F-A4E4-C3EBFF891758}" destId="{78780111-C2CB-481D-8753-E0EA1B421484}" srcOrd="3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30C1B-5E66-4F6F-BF71-2EF14BE206FB}">
      <dsp:nvSpPr>
        <dsp:cNvPr id="0" name=""/>
        <dsp:cNvSpPr/>
      </dsp:nvSpPr>
      <dsp:spPr>
        <a:xfrm>
          <a:off x="2381" y="159014"/>
          <a:ext cx="1889124" cy="11334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spc="-20" dirty="0"/>
            <a:t>K</a:t>
          </a:r>
          <a:r>
            <a:rPr lang="tr-TR" sz="1700" kern="1200" spc="-10" dirty="0"/>
            <a:t>a</a:t>
          </a:r>
          <a:r>
            <a:rPr lang="tr-TR" sz="1700" kern="1200" spc="-5" dirty="0"/>
            <a:t>d</a:t>
          </a:r>
          <a:r>
            <a:rPr lang="tr-TR" sz="1700" kern="1200" spc="-10" dirty="0"/>
            <a:t>a</a:t>
          </a:r>
          <a:r>
            <a:rPr lang="tr-TR" sz="1700" kern="1200" spc="10" dirty="0"/>
            <a:t>s</a:t>
          </a:r>
          <a:r>
            <a:rPr lang="tr-TR" sz="1700" kern="1200" spc="20" dirty="0"/>
            <a:t>t</a:t>
          </a:r>
          <a:r>
            <a:rPr lang="tr-TR" sz="1700" kern="1200" spc="-20" dirty="0"/>
            <a:t>r</a:t>
          </a:r>
          <a:r>
            <a:rPr lang="tr-TR" sz="1700" kern="1200" dirty="0"/>
            <a:t>o</a:t>
          </a:r>
          <a:r>
            <a:rPr lang="tr-TR" sz="1700" kern="1200" spc="-200" dirty="0"/>
            <a:t> </a:t>
          </a:r>
          <a:r>
            <a:rPr lang="tr-TR" sz="1700" kern="1200" spc="30" dirty="0"/>
            <a:t>M</a:t>
          </a:r>
          <a:r>
            <a:rPr lang="tr-TR" sz="1700" kern="1200" spc="-5" dirty="0"/>
            <a:t>üdü</a:t>
          </a:r>
          <a:r>
            <a:rPr lang="tr-TR" sz="1700" kern="1200" spc="-20" dirty="0"/>
            <a:t>r</a:t>
          </a:r>
          <a:r>
            <a:rPr lang="tr-TR" sz="1700" kern="1200" spc="25" dirty="0"/>
            <a:t>l</a:t>
          </a:r>
          <a:r>
            <a:rPr lang="tr-TR" sz="1700" kern="1200" spc="-5" dirty="0"/>
            <a:t>ü</a:t>
          </a:r>
          <a:r>
            <a:rPr lang="tr-TR" sz="1700" kern="1200" spc="-10" dirty="0"/>
            <a:t>ğ</a:t>
          </a:r>
          <a:r>
            <a:rPr lang="tr-TR" sz="1700" kern="1200" dirty="0"/>
            <a:t>ü</a:t>
          </a:r>
        </a:p>
      </dsp:txBody>
      <dsp:txXfrm>
        <a:off x="2381" y="159014"/>
        <a:ext cx="1889124" cy="1133475"/>
      </dsp:txXfrm>
    </dsp:sp>
    <dsp:sp modelId="{E629AF59-203A-4F6F-B8D6-27374743B843}">
      <dsp:nvSpPr>
        <dsp:cNvPr id="0" name=""/>
        <dsp:cNvSpPr/>
      </dsp:nvSpPr>
      <dsp:spPr>
        <a:xfrm>
          <a:off x="2080418" y="159014"/>
          <a:ext cx="1889124" cy="113347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dirty="0"/>
            <a:t>Tapu Müdürlüğü</a:t>
          </a:r>
        </a:p>
      </dsp:txBody>
      <dsp:txXfrm>
        <a:off x="2080418" y="159014"/>
        <a:ext cx="1889124" cy="1133475"/>
      </dsp:txXfrm>
    </dsp:sp>
    <dsp:sp modelId="{311E470C-D825-43D2-9CAA-8550351AEB0A}">
      <dsp:nvSpPr>
        <dsp:cNvPr id="0" name=""/>
        <dsp:cNvSpPr/>
      </dsp:nvSpPr>
      <dsp:spPr>
        <a:xfrm>
          <a:off x="4158456" y="159014"/>
          <a:ext cx="1889124" cy="113347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dirty="0"/>
            <a:t>Orman İşletme Müdürlüğü</a:t>
          </a:r>
          <a:endParaRPr lang="tr-TR" sz="1700" kern="1200" dirty="0">
            <a:latin typeface="Tahoma"/>
            <a:cs typeface="Tahoma"/>
          </a:endParaRPr>
        </a:p>
      </dsp:txBody>
      <dsp:txXfrm>
        <a:off x="4158456" y="159014"/>
        <a:ext cx="1889124" cy="1133475"/>
      </dsp:txXfrm>
    </dsp:sp>
    <dsp:sp modelId="{33E595D1-2D09-42E3-AF87-319912211EF5}">
      <dsp:nvSpPr>
        <dsp:cNvPr id="0" name=""/>
        <dsp:cNvSpPr/>
      </dsp:nvSpPr>
      <dsp:spPr>
        <a:xfrm>
          <a:off x="6236493" y="159014"/>
          <a:ext cx="1889124" cy="113347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spc="-30"/>
            <a:t>Harita Genel Müdürlüğü</a:t>
          </a:r>
          <a:endParaRPr lang="tr-TR" sz="1700" kern="1200" dirty="0">
            <a:latin typeface="Tahoma"/>
            <a:cs typeface="Tahoma"/>
          </a:endParaRPr>
        </a:p>
      </dsp:txBody>
      <dsp:txXfrm>
        <a:off x="6236493" y="159014"/>
        <a:ext cx="1889124" cy="1133475"/>
      </dsp:txXfrm>
    </dsp:sp>
    <dsp:sp modelId="{C8E1B043-ECBD-4B61-9050-B19B1D1F8759}">
      <dsp:nvSpPr>
        <dsp:cNvPr id="0" name=""/>
        <dsp:cNvSpPr/>
      </dsp:nvSpPr>
      <dsp:spPr>
        <a:xfrm>
          <a:off x="2381" y="1481402"/>
          <a:ext cx="1889124" cy="1133475"/>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spc="-25"/>
            <a:t>C</a:t>
          </a:r>
          <a:r>
            <a:rPr lang="tr-TR" sz="1700" kern="1200" spc="-5"/>
            <a:t>o</a:t>
          </a:r>
          <a:r>
            <a:rPr lang="tr-TR" sz="1700" kern="1200" spc="-10"/>
            <a:t>ğ</a:t>
          </a:r>
          <a:r>
            <a:rPr lang="tr-TR" sz="1700" kern="1200" spc="-20"/>
            <a:t>r</a:t>
          </a:r>
          <a:r>
            <a:rPr lang="tr-TR" sz="1700" kern="1200" spc="-10"/>
            <a:t>a</a:t>
          </a:r>
          <a:r>
            <a:rPr lang="tr-TR" sz="1700" kern="1200" spc="-5"/>
            <a:t>f</a:t>
          </a:r>
          <a:r>
            <a:rPr lang="tr-TR" sz="1700" kern="1200"/>
            <a:t>i</a:t>
          </a:r>
          <a:r>
            <a:rPr lang="tr-TR" sz="1700" kern="1200" spc="-170"/>
            <a:t> </a:t>
          </a:r>
          <a:r>
            <a:rPr lang="tr-TR" sz="1700" kern="1200" spc="25"/>
            <a:t>Bil</a:t>
          </a:r>
          <a:r>
            <a:rPr lang="tr-TR" sz="1700" kern="1200" spc="-15"/>
            <a:t>g</a:t>
          </a:r>
          <a:r>
            <a:rPr lang="tr-TR" sz="1700" kern="1200"/>
            <a:t>i</a:t>
          </a:r>
          <a:r>
            <a:rPr lang="tr-TR" sz="1700" kern="1200" spc="-170"/>
            <a:t> </a:t>
          </a:r>
          <a:r>
            <a:rPr lang="tr-TR" sz="1700" kern="1200" spc="30"/>
            <a:t>M</a:t>
          </a:r>
          <a:r>
            <a:rPr lang="tr-TR" sz="1700" kern="1200" spc="-35"/>
            <a:t>e</a:t>
          </a:r>
          <a:r>
            <a:rPr lang="tr-TR" sz="1700" kern="1200" spc="-20"/>
            <a:t>r</a:t>
          </a:r>
          <a:r>
            <a:rPr lang="tr-TR" sz="1700" kern="1200" spc="-110"/>
            <a:t>k</a:t>
          </a:r>
          <a:r>
            <a:rPr lang="tr-TR" sz="1700" kern="1200" spc="-35"/>
            <a:t>e</a:t>
          </a:r>
          <a:r>
            <a:rPr lang="tr-TR" sz="1700" kern="1200" spc="-25"/>
            <a:t>z</a:t>
          </a:r>
          <a:r>
            <a:rPr lang="tr-TR" sz="1700" kern="1200"/>
            <a:t>i</a:t>
          </a:r>
          <a:endParaRPr lang="tr-TR" sz="1700" kern="1200" dirty="0">
            <a:latin typeface="Tahoma"/>
            <a:cs typeface="Tahoma"/>
          </a:endParaRPr>
        </a:p>
      </dsp:txBody>
      <dsp:txXfrm>
        <a:off x="2381" y="1481402"/>
        <a:ext cx="1889124" cy="1133475"/>
      </dsp:txXfrm>
    </dsp:sp>
    <dsp:sp modelId="{D2846574-D316-4426-9B60-C5921DD44C56}">
      <dsp:nvSpPr>
        <dsp:cNvPr id="0" name=""/>
        <dsp:cNvSpPr/>
      </dsp:nvSpPr>
      <dsp:spPr>
        <a:xfrm>
          <a:off x="2080418" y="1481402"/>
          <a:ext cx="1889124" cy="11334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Devlet Su İşleri</a:t>
          </a:r>
          <a:endParaRPr lang="tr-TR" sz="1700" kern="1200" dirty="0">
            <a:latin typeface="Tahoma"/>
            <a:cs typeface="Tahoma"/>
          </a:endParaRPr>
        </a:p>
      </dsp:txBody>
      <dsp:txXfrm>
        <a:off x="2080418" y="1481402"/>
        <a:ext cx="1889124" cy="1133475"/>
      </dsp:txXfrm>
    </dsp:sp>
    <dsp:sp modelId="{29A377BF-F240-4C5F-B98D-E9E87C1CCD5A}">
      <dsp:nvSpPr>
        <dsp:cNvPr id="0" name=""/>
        <dsp:cNvSpPr/>
      </dsp:nvSpPr>
      <dsp:spPr>
        <a:xfrm>
          <a:off x="4158456" y="1481402"/>
          <a:ext cx="1889124" cy="113347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Belediyeler</a:t>
          </a:r>
          <a:endParaRPr lang="tr-TR" sz="1700" kern="1200" dirty="0">
            <a:latin typeface="Tahoma"/>
            <a:cs typeface="Tahoma"/>
          </a:endParaRPr>
        </a:p>
      </dsp:txBody>
      <dsp:txXfrm>
        <a:off x="4158456" y="1481402"/>
        <a:ext cx="1889124" cy="1133475"/>
      </dsp:txXfrm>
    </dsp:sp>
    <dsp:sp modelId="{63ABB107-2434-462A-A838-8CE191D27AA9}">
      <dsp:nvSpPr>
        <dsp:cNvPr id="0" name=""/>
        <dsp:cNvSpPr/>
      </dsp:nvSpPr>
      <dsp:spPr>
        <a:xfrm>
          <a:off x="6236493" y="1481402"/>
          <a:ext cx="1889124" cy="113347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spc="-30"/>
            <a:t>Ö</a:t>
          </a:r>
          <a:r>
            <a:rPr lang="tr-TR" sz="1700" kern="1200" spc="-25"/>
            <a:t>z</a:t>
          </a:r>
          <a:r>
            <a:rPr lang="tr-TR" sz="1700" kern="1200" spc="-35"/>
            <a:t>e</a:t>
          </a:r>
          <a:r>
            <a:rPr lang="tr-TR" sz="1700" kern="1200"/>
            <a:t>l</a:t>
          </a:r>
          <a:r>
            <a:rPr lang="tr-TR" sz="1700" kern="1200" spc="-170"/>
            <a:t> </a:t>
          </a:r>
          <a:r>
            <a:rPr lang="tr-TR" sz="1700" kern="1200" spc="-125"/>
            <a:t>Harita Mühendislik Büroları</a:t>
          </a:r>
          <a:endParaRPr lang="tr-TR" sz="1700" kern="1200" dirty="0">
            <a:latin typeface="Tahoma"/>
            <a:cs typeface="Tahoma"/>
          </a:endParaRPr>
        </a:p>
      </dsp:txBody>
      <dsp:txXfrm>
        <a:off x="6236493" y="1481402"/>
        <a:ext cx="1889124" cy="1133475"/>
      </dsp:txXfrm>
    </dsp:sp>
    <dsp:sp modelId="{75F9C74C-F8EC-49BF-8B1C-95607B4D8FE0}">
      <dsp:nvSpPr>
        <dsp:cNvPr id="0" name=""/>
        <dsp:cNvSpPr/>
      </dsp:nvSpPr>
      <dsp:spPr>
        <a:xfrm>
          <a:off x="2381" y="2803789"/>
          <a:ext cx="1889124" cy="113347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i="0" kern="1200" dirty="0"/>
            <a:t>Lisanslı Harita Kadastro Mühendisleri ve Büroları (LİHKAB)</a:t>
          </a:r>
          <a:endParaRPr lang="tr-TR" sz="1700" kern="1200" dirty="0"/>
        </a:p>
      </dsp:txBody>
      <dsp:txXfrm>
        <a:off x="2381" y="2803789"/>
        <a:ext cx="1889124" cy="1133475"/>
      </dsp:txXfrm>
    </dsp:sp>
    <dsp:sp modelId="{34365316-F851-4C54-A2CF-6CB5F9DA7F04}">
      <dsp:nvSpPr>
        <dsp:cNvPr id="0" name=""/>
        <dsp:cNvSpPr/>
      </dsp:nvSpPr>
      <dsp:spPr>
        <a:xfrm>
          <a:off x="2080418" y="2803789"/>
          <a:ext cx="1889124" cy="1133475"/>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i="0" kern="1200">
              <a:effectLst/>
              <a:latin typeface="+mn-lt"/>
              <a:ea typeface="+mn-ea"/>
              <a:cs typeface="+mn-cs"/>
            </a:rPr>
            <a:t>Türkiye Taşkömürü Kurumu</a:t>
          </a:r>
          <a:endParaRPr lang="tr-TR" sz="1700" kern="1200" dirty="0">
            <a:latin typeface="+mn-lt"/>
          </a:endParaRPr>
        </a:p>
      </dsp:txBody>
      <dsp:txXfrm>
        <a:off x="2080418" y="2803789"/>
        <a:ext cx="1889124" cy="1133475"/>
      </dsp:txXfrm>
    </dsp:sp>
    <dsp:sp modelId="{ACFF6762-80CF-43B6-AF9C-52F8FEEE370C}">
      <dsp:nvSpPr>
        <dsp:cNvPr id="0" name=""/>
        <dsp:cNvSpPr/>
      </dsp:nvSpPr>
      <dsp:spPr>
        <a:xfrm>
          <a:off x="4158456" y="2803789"/>
          <a:ext cx="1889124" cy="11334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i="0" kern="1200">
              <a:effectLst/>
              <a:latin typeface="+mn-lt"/>
              <a:ea typeface="+mn-ea"/>
              <a:cs typeface="+mn-cs"/>
            </a:rPr>
            <a:t>Devlet Demiryolları</a:t>
          </a:r>
          <a:endParaRPr lang="tr-TR" sz="1700" kern="1200" dirty="0">
            <a:latin typeface="+mn-lt"/>
          </a:endParaRPr>
        </a:p>
      </dsp:txBody>
      <dsp:txXfrm>
        <a:off x="4158456" y="2803789"/>
        <a:ext cx="1889124" cy="1133475"/>
      </dsp:txXfrm>
    </dsp:sp>
    <dsp:sp modelId="{CB137C5C-BDD1-4557-BFB4-3DBE56CFE090}">
      <dsp:nvSpPr>
        <dsp:cNvPr id="0" name=""/>
        <dsp:cNvSpPr/>
      </dsp:nvSpPr>
      <dsp:spPr>
        <a:xfrm>
          <a:off x="6236493" y="2803789"/>
          <a:ext cx="1889124" cy="113347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kern="1200">
              <a:effectLst/>
              <a:latin typeface="+mn-lt"/>
            </a:rPr>
            <a:t>Türkiye Elektrik Dağıtım A.Ş.</a:t>
          </a:r>
          <a:endParaRPr lang="tr-TR" sz="1700" kern="1200"/>
        </a:p>
      </dsp:txBody>
      <dsp:txXfrm>
        <a:off x="6236493" y="2803789"/>
        <a:ext cx="1889124" cy="1133475"/>
      </dsp:txXfrm>
    </dsp:sp>
    <dsp:sp modelId="{177B108C-C1B2-4F1C-9F77-B00938BDBE18}">
      <dsp:nvSpPr>
        <dsp:cNvPr id="0" name=""/>
        <dsp:cNvSpPr/>
      </dsp:nvSpPr>
      <dsp:spPr>
        <a:xfrm>
          <a:off x="2381" y="4126177"/>
          <a:ext cx="1889124" cy="113347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i="0" kern="1200"/>
            <a:t>Vakıflar Genel Müdürlüğü</a:t>
          </a:r>
        </a:p>
      </dsp:txBody>
      <dsp:txXfrm>
        <a:off x="2381" y="4126177"/>
        <a:ext cx="1889124" cy="1133475"/>
      </dsp:txXfrm>
    </dsp:sp>
    <dsp:sp modelId="{B09F4E10-86AA-4EBA-BEFC-DAB0727E1170}">
      <dsp:nvSpPr>
        <dsp:cNvPr id="0" name=""/>
        <dsp:cNvSpPr/>
      </dsp:nvSpPr>
      <dsp:spPr>
        <a:xfrm>
          <a:off x="2080418" y="4126177"/>
          <a:ext cx="1889124" cy="113347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dirty="0" err="1"/>
            <a:t>İlbank</a:t>
          </a:r>
          <a:endParaRPr lang="tr-TR" sz="1700" kern="1200" dirty="0"/>
        </a:p>
      </dsp:txBody>
      <dsp:txXfrm>
        <a:off x="2080418" y="4126177"/>
        <a:ext cx="1889124" cy="1133475"/>
      </dsp:txXfrm>
    </dsp:sp>
    <dsp:sp modelId="{E33C95EB-BDFC-414C-A551-0D22C208D772}">
      <dsp:nvSpPr>
        <dsp:cNvPr id="0" name=""/>
        <dsp:cNvSpPr/>
      </dsp:nvSpPr>
      <dsp:spPr>
        <a:xfrm>
          <a:off x="4158456" y="4126177"/>
          <a:ext cx="1889124" cy="1133475"/>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kern="1200">
              <a:effectLst/>
              <a:latin typeface="+mn-lt"/>
            </a:rPr>
            <a:t>Ulaştırma ve Altyapı Bakanlığı</a:t>
          </a:r>
          <a:endParaRPr lang="tr-TR" sz="1700" kern="1200" dirty="0"/>
        </a:p>
      </dsp:txBody>
      <dsp:txXfrm>
        <a:off x="4158456" y="4126177"/>
        <a:ext cx="1889124" cy="1133475"/>
      </dsp:txXfrm>
    </dsp:sp>
    <dsp:sp modelId="{78780111-C2CB-481D-8753-E0EA1B421484}">
      <dsp:nvSpPr>
        <dsp:cNvPr id="0" name=""/>
        <dsp:cNvSpPr/>
      </dsp:nvSpPr>
      <dsp:spPr>
        <a:xfrm>
          <a:off x="6236493" y="4126177"/>
          <a:ext cx="1889124" cy="11334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i="0" kern="1200"/>
            <a:t>Maden ve Petrol İşleri Genel Müdürlüğü</a:t>
          </a:r>
          <a:endParaRPr lang="tr-TR" sz="1700" kern="1200"/>
        </a:p>
      </dsp:txBody>
      <dsp:txXfrm>
        <a:off x="6236493" y="4126177"/>
        <a:ext cx="1889124" cy="11334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436D8-EE21-49E2-95E8-261C109611F8}" type="datetimeFigureOut">
              <a:rPr lang="tr-TR" smtClean="0"/>
              <a:t>10.04.2026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6E93D-4F23-4AD8-8FC2-3F897A784084}" type="slidenum">
              <a:rPr lang="tr-TR" smtClean="0"/>
              <a:t>‹#›</a:t>
            </a:fld>
            <a:endParaRPr lang="tr-TR"/>
          </a:p>
        </p:txBody>
      </p:sp>
    </p:spTree>
    <p:extLst>
      <p:ext uri="{BB962C8B-B14F-4D97-AF65-F5344CB8AC3E}">
        <p14:creationId xmlns:p14="http://schemas.microsoft.com/office/powerpoint/2010/main" val="2369594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736E93D-4F23-4AD8-8FC2-3F897A784084}" type="slidenum">
              <a:rPr lang="tr-TR" smtClean="0"/>
              <a:t>5</a:t>
            </a:fld>
            <a:endParaRPr lang="tr-TR"/>
          </a:p>
        </p:txBody>
      </p:sp>
    </p:spTree>
    <p:extLst>
      <p:ext uri="{BB962C8B-B14F-4D97-AF65-F5344CB8AC3E}">
        <p14:creationId xmlns:p14="http://schemas.microsoft.com/office/powerpoint/2010/main" val="331392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DE2A97F-72C5-44A2-81C4-DF7B18F833ED}" type="slidenum">
              <a:rPr lang="tr-TR" smtClean="0"/>
              <a:t>9</a:t>
            </a:fld>
            <a:endParaRPr lang="tr-TR"/>
          </a:p>
        </p:txBody>
      </p:sp>
    </p:spTree>
    <p:extLst>
      <p:ext uri="{BB962C8B-B14F-4D97-AF65-F5344CB8AC3E}">
        <p14:creationId xmlns:p14="http://schemas.microsoft.com/office/powerpoint/2010/main" val="4290264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DE2A97F-72C5-44A2-81C4-DF7B18F833ED}" type="slidenum">
              <a:rPr lang="tr-TR" smtClean="0"/>
              <a:t>10</a:t>
            </a:fld>
            <a:endParaRPr lang="tr-TR"/>
          </a:p>
        </p:txBody>
      </p:sp>
    </p:spTree>
    <p:extLst>
      <p:ext uri="{BB962C8B-B14F-4D97-AF65-F5344CB8AC3E}">
        <p14:creationId xmlns:p14="http://schemas.microsoft.com/office/powerpoint/2010/main" val="2546233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55E847-CB22-0629-26DD-6B0CDEDEE21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DDB0CD2-972F-0088-CC62-000A35FFB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ADD2687-1904-24F7-693F-4634A0B951AC}"/>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5" name="Alt Bilgi Yer Tutucusu 4">
            <a:extLst>
              <a:ext uri="{FF2B5EF4-FFF2-40B4-BE49-F238E27FC236}">
                <a16:creationId xmlns:a16="http://schemas.microsoft.com/office/drawing/2014/main" id="{DD775A00-0EF5-8E6C-0CD3-54B20B80B1A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867A08-AFCA-524E-6AC2-A1596719EAE6}"/>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59273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73BF84-7FC9-0322-1C5A-B596EF1BA38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859F3BA-2EBA-1559-0D7B-6783FC78D12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10CEFBA-87B9-2D5A-4B70-65E1B8671C2E}"/>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5" name="Alt Bilgi Yer Tutucusu 4">
            <a:extLst>
              <a:ext uri="{FF2B5EF4-FFF2-40B4-BE49-F238E27FC236}">
                <a16:creationId xmlns:a16="http://schemas.microsoft.com/office/drawing/2014/main" id="{6FD13603-7962-398E-86D4-84711243FA5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FE8C545-0819-AA04-C01E-C05F30878E49}"/>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33109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27C0FAF-9420-B209-69CD-120FF9C90E9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73DA13C-88DD-4326-8FFD-D0BCBE953EF0}"/>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9D26DDA-876F-0C46-D441-99538FD8C44D}"/>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5" name="Alt Bilgi Yer Tutucusu 4">
            <a:extLst>
              <a:ext uri="{FF2B5EF4-FFF2-40B4-BE49-F238E27FC236}">
                <a16:creationId xmlns:a16="http://schemas.microsoft.com/office/drawing/2014/main" id="{2BF2982D-DA86-E778-F106-AB4DCBE8347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B65642B-E519-1698-68BE-C18938CA7C65}"/>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3787963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3A0DCB9F-48B1-4522-92F2-4D7D37A4E6B1}" type="datetimeFigureOut">
              <a:rPr lang="tr-TR" smtClean="0"/>
              <a:t>10.04.2026</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1758761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0DCB9F-48B1-4522-92F2-4D7D37A4E6B1}" type="datetimeFigureOut">
              <a:rPr lang="tr-TR" smtClean="0"/>
              <a:t>10.04.2026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3860131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A0DCB9F-48B1-4522-92F2-4D7D37A4E6B1}" type="datetimeFigureOut">
              <a:rPr lang="tr-TR" smtClean="0"/>
              <a:t>10.04.2026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4069230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A0DCB9F-48B1-4522-92F2-4D7D37A4E6B1}" type="datetimeFigureOut">
              <a:rPr lang="tr-TR" smtClean="0"/>
              <a:t>10.04.2026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754010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41410" y="3073397"/>
            <a:ext cx="4878391" cy="271780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3073397"/>
            <a:ext cx="4875210" cy="271780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A0DCB9F-48B1-4522-92F2-4D7D37A4E6B1}" type="datetimeFigureOut">
              <a:rPr lang="tr-TR" smtClean="0"/>
              <a:t>10.04.2026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1754436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A0DCB9F-48B1-4522-92F2-4D7D37A4E6B1}" type="datetimeFigureOut">
              <a:rPr lang="tr-TR" smtClean="0"/>
              <a:t>10.04.2026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33965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DCB9F-48B1-4522-92F2-4D7D37A4E6B1}" type="datetimeFigureOut">
              <a:rPr lang="tr-TR" smtClean="0"/>
              <a:t>10.04.2026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4241481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10.04.2026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4009625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5C4338-610D-B9E8-9DBB-B840E62C364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358500B-02DD-5878-E676-E1E14E75E42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0FEED92-7BBA-AA9E-DFBF-9067FA809B09}"/>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5" name="Alt Bilgi Yer Tutucusu 4">
            <a:extLst>
              <a:ext uri="{FF2B5EF4-FFF2-40B4-BE49-F238E27FC236}">
                <a16:creationId xmlns:a16="http://schemas.microsoft.com/office/drawing/2014/main" id="{D41B6BFD-09FD-9C52-B00D-0E1EE1D6657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42DB8F8-BEA9-C394-B83C-75AD5210DA0F}"/>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3372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10.04.2026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4140082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a:t>Resim eklemek için simgeye tıklayın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10.04.2026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114253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10.04.2026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1485432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10.04.2026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39043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10.04.2026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13865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3A0DCB9F-48B1-4522-92F2-4D7D37A4E6B1}" type="datetimeFigureOut">
              <a:rPr lang="tr-TR" smtClean="0"/>
              <a:t>10.04.2026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381769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simgeye tıklayın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simgeye tıklayın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simgeye tıklayın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3A0DCB9F-48B1-4522-92F2-4D7D37A4E6B1}" type="datetimeFigureOut">
              <a:rPr lang="tr-TR" smtClean="0"/>
              <a:t>10.04.2026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742392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0DCB9F-48B1-4522-92F2-4D7D37A4E6B1}" type="datetimeFigureOut">
              <a:rPr lang="tr-TR" smtClean="0"/>
              <a:t>10.04.2026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1724881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0DCB9F-48B1-4522-92F2-4D7D37A4E6B1}" type="datetimeFigureOut">
              <a:rPr lang="tr-TR" smtClean="0"/>
              <a:t>10.04.2026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90667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ADD32B-AA76-B0F9-F105-8110D751655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99DF96F-63F5-723F-F4B3-0C408F8CCD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76DC4B0C-5F06-C0D7-ABFB-5D7A8FC83948}"/>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5" name="Alt Bilgi Yer Tutucusu 4">
            <a:extLst>
              <a:ext uri="{FF2B5EF4-FFF2-40B4-BE49-F238E27FC236}">
                <a16:creationId xmlns:a16="http://schemas.microsoft.com/office/drawing/2014/main" id="{39B69A7C-5C26-BFCD-E7AA-D29E8ABBF38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6D6BE55-F2C7-F17A-1098-76FC5881D05B}"/>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127451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431CAE-A20E-6C22-5719-73FA59D0332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609D1D0-F3C8-219B-FE9D-7C4831F72592}"/>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E7E2F4EC-194F-FF65-4D18-DE8B25FF45D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07EB712-8ABC-6C31-16BD-CEE09DC066B7}"/>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6" name="Alt Bilgi Yer Tutucusu 5">
            <a:extLst>
              <a:ext uri="{FF2B5EF4-FFF2-40B4-BE49-F238E27FC236}">
                <a16:creationId xmlns:a16="http://schemas.microsoft.com/office/drawing/2014/main" id="{8A71A895-565D-3445-33CD-3186D652DF2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7E0575C-D17E-66DD-15F8-0D19CC55A78F}"/>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57880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5C30C6-8F93-0B2A-B04B-48C0E1B0BDBF}"/>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5568413-873F-C369-BEF9-E1AFA0F6AF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3C6D2B6-5D77-F4FF-7C45-8A47A8C9AA7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79A4CB8-5112-3C2D-26A5-028549D630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CD3D88A-4C0C-FC92-B323-FCC6C1A44415}"/>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9E38300-72FD-9342-138E-1831379DFCDF}"/>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8" name="Alt Bilgi Yer Tutucusu 7">
            <a:extLst>
              <a:ext uri="{FF2B5EF4-FFF2-40B4-BE49-F238E27FC236}">
                <a16:creationId xmlns:a16="http://schemas.microsoft.com/office/drawing/2014/main" id="{1AF5007F-FB8E-518C-72B9-8133C08B555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51EAAB95-C28D-1626-9481-5288F6C62DBC}"/>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3291615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69F144-689B-C69F-E57E-46DE934E71A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BE96318-A9BF-AAB3-5920-93C59F29B1DB}"/>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4" name="Alt Bilgi Yer Tutucusu 3">
            <a:extLst>
              <a:ext uri="{FF2B5EF4-FFF2-40B4-BE49-F238E27FC236}">
                <a16:creationId xmlns:a16="http://schemas.microsoft.com/office/drawing/2014/main" id="{D36995C8-AB66-2DB5-A2DA-18D08DF415C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EB7993B-EB45-8B64-4921-8B4EA3C70EEF}"/>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8807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D92C30-DEC7-A9B7-87A1-8841E7235B0C}"/>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3" name="Alt Bilgi Yer Tutucusu 2">
            <a:extLst>
              <a:ext uri="{FF2B5EF4-FFF2-40B4-BE49-F238E27FC236}">
                <a16:creationId xmlns:a16="http://schemas.microsoft.com/office/drawing/2014/main" id="{5FB8FE68-C1DA-837F-ECDA-A2BECD3A078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C1C2F45-B70A-374D-65F7-75D8B02DAC56}"/>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405947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C0732C-EA82-0160-E6D8-71400B0311F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1BFAFB1-145F-74AB-DEDF-317EAED3A2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A1A3092-D67E-3A96-0C50-9B376E055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E1DF37D-5293-826D-8FFE-5E1D71DEB11F}"/>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6" name="Alt Bilgi Yer Tutucusu 5">
            <a:extLst>
              <a:ext uri="{FF2B5EF4-FFF2-40B4-BE49-F238E27FC236}">
                <a16:creationId xmlns:a16="http://schemas.microsoft.com/office/drawing/2014/main" id="{C8B906E9-EBE6-D65D-AD5A-EF25FE7110F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A9AFD4E-D3C2-573D-A176-7105860FDB5F}"/>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930683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A64846-97F5-498B-C62D-72D40481C5E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6E58A27-4797-F456-C99A-A394A15E5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F7BE8B1-A202-A43A-4785-477CAB7D7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FA5E9D2-AC9B-5A69-6875-E2CB0D5D9F13}"/>
              </a:ext>
            </a:extLst>
          </p:cNvPr>
          <p:cNvSpPr>
            <a:spLocks noGrp="1"/>
          </p:cNvSpPr>
          <p:nvPr>
            <p:ph type="dt" sz="half" idx="10"/>
          </p:nvPr>
        </p:nvSpPr>
        <p:spPr/>
        <p:txBody>
          <a:bodyPr/>
          <a:lstStyle/>
          <a:p>
            <a:fld id="{3A0DCB9F-48B1-4522-92F2-4D7D37A4E6B1}" type="datetimeFigureOut">
              <a:rPr lang="tr-TR" smtClean="0"/>
              <a:t>10.04.2026</a:t>
            </a:fld>
            <a:endParaRPr lang="tr-TR"/>
          </a:p>
        </p:txBody>
      </p:sp>
      <p:sp>
        <p:nvSpPr>
          <p:cNvPr id="6" name="Alt Bilgi Yer Tutucusu 5">
            <a:extLst>
              <a:ext uri="{FF2B5EF4-FFF2-40B4-BE49-F238E27FC236}">
                <a16:creationId xmlns:a16="http://schemas.microsoft.com/office/drawing/2014/main" id="{40263D94-98F1-DABF-8BCE-9BC6AC15037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7917C46-3E7F-719E-E99F-8EAAB1B115E9}"/>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840680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0A167F2-1F3C-90D3-142B-64151EF951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C51E468-26D2-96B8-0D1D-F289336341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5C739F8-ABFD-7917-F6A5-904525EB7E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DCB9F-48B1-4522-92F2-4D7D37A4E6B1}" type="datetimeFigureOut">
              <a:rPr lang="tr-TR" smtClean="0"/>
              <a:t>10.04.2026</a:t>
            </a:fld>
            <a:endParaRPr lang="tr-TR"/>
          </a:p>
        </p:txBody>
      </p:sp>
      <p:sp>
        <p:nvSpPr>
          <p:cNvPr id="5" name="Alt Bilgi Yer Tutucusu 4">
            <a:extLst>
              <a:ext uri="{FF2B5EF4-FFF2-40B4-BE49-F238E27FC236}">
                <a16:creationId xmlns:a16="http://schemas.microsoft.com/office/drawing/2014/main" id="{732C1362-6B46-88A6-650E-50523C070D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3A51A34-249E-D6A8-1D73-5CA5319DC7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0DF48-A4F2-46E7-B833-117CA4A55356}" type="slidenum">
              <a:rPr lang="tr-TR" smtClean="0"/>
              <a:t>‹#›</a:t>
            </a:fld>
            <a:endParaRPr lang="tr-TR"/>
          </a:p>
        </p:txBody>
      </p:sp>
    </p:spTree>
    <p:extLst>
      <p:ext uri="{BB962C8B-B14F-4D97-AF65-F5344CB8AC3E}">
        <p14:creationId xmlns:p14="http://schemas.microsoft.com/office/powerpoint/2010/main" val="2959068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A0DCB9F-48B1-4522-92F2-4D7D37A4E6B1}" type="datetimeFigureOut">
              <a:rPr lang="tr-TR" smtClean="0"/>
              <a:t>10.04.2026</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2D0DF48-A4F2-46E7-B833-117CA4A55356}" type="slidenum">
              <a:rPr lang="tr-TR" smtClean="0"/>
              <a:t>‹#›</a:t>
            </a:fld>
            <a:endParaRPr lang="tr-TR"/>
          </a:p>
        </p:txBody>
      </p:sp>
    </p:spTree>
    <p:extLst>
      <p:ext uri="{BB962C8B-B14F-4D97-AF65-F5344CB8AC3E}">
        <p14:creationId xmlns:p14="http://schemas.microsoft.com/office/powerpoint/2010/main" val="4660681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diagramLayout" Target="../diagrams/layout1.xml"/><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5.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9.png"/><Relationship Id="rId5" Type="http://schemas.openxmlformats.org/officeDocument/2006/relationships/image" Target="../media/image28.jpeg"/><Relationship Id="rId15" Type="http://schemas.openxmlformats.org/officeDocument/2006/relationships/image" Target="../media/image33.gif"/><Relationship Id="rId10" Type="http://schemas.microsoft.com/office/2007/relationships/diagramDrawing" Target="../diagrams/drawing1.xml"/><Relationship Id="rId19"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diagramColors" Target="../diagrams/colors1.xml"/><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gif"/><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10" Type="http://schemas.openxmlformats.org/officeDocument/2006/relationships/image" Target="../media/image43.jpeg"/><Relationship Id="rId4" Type="http://schemas.microsoft.com/office/2007/relationships/hdphoto" Target="../media/hdphoto1.wdp"/><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3CC2C3A-0387-37D6-26FC-578E0CF4257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84755" cy="6858000"/>
          </a:xfrm>
          <a:prstGeom prst="rect">
            <a:avLst/>
          </a:prstGeom>
        </p:spPr>
      </p:pic>
      <p:sp>
        <p:nvSpPr>
          <p:cNvPr id="4" name="Dikdörtgen 3">
            <a:extLst>
              <a:ext uri="{FF2B5EF4-FFF2-40B4-BE49-F238E27FC236}">
                <a16:creationId xmlns:a16="http://schemas.microsoft.com/office/drawing/2014/main" id="{7AF41A04-B496-4DDB-81A5-F303B031A3E2}"/>
              </a:ext>
            </a:extLst>
          </p:cNvPr>
          <p:cNvSpPr/>
          <p:nvPr/>
        </p:nvSpPr>
        <p:spPr>
          <a:xfrm>
            <a:off x="7245" y="0"/>
            <a:ext cx="12177510" cy="2946576"/>
          </a:xfrm>
          <a:prstGeom prst="rect">
            <a:avLst/>
          </a:prstGeom>
          <a:noFill/>
        </p:spPr>
        <p:txBody>
          <a:bodyPr wrap="square" lIns="91440" tIns="45720" rIns="91440" bIns="45720">
            <a:spAutoFit/>
          </a:bodyPr>
          <a:lstStyle/>
          <a:p>
            <a:pPr algn="ctr">
              <a:lnSpc>
                <a:spcPct val="150000"/>
              </a:lnSpc>
            </a:pP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ahoma" panose="020B0604030504040204" pitchFamily="34" charset="0"/>
                <a:ea typeface="Tahoma" panose="020B0604030504040204" pitchFamily="34" charset="0"/>
                <a:cs typeface="Tahoma" panose="020B0604030504040204" pitchFamily="34" charset="0"/>
              </a:rPr>
              <a:t>IĞDIR ÜNİVERSİTESİ</a:t>
            </a:r>
          </a:p>
          <a:p>
            <a:pPr algn="ctr">
              <a:lnSpc>
                <a:spcPct val="150000"/>
              </a:lnSpc>
            </a:pP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ahoma" panose="020B0604030504040204" pitchFamily="34" charset="0"/>
                <a:ea typeface="Tahoma" panose="020B0604030504040204" pitchFamily="34" charset="0"/>
                <a:cs typeface="Tahoma" panose="020B0604030504040204" pitchFamily="34" charset="0"/>
              </a:rPr>
              <a:t>TEKNİK BİLİMLER MESLEK YÜKSEKOKULU</a:t>
            </a:r>
          </a:p>
          <a:p>
            <a:pPr algn="ctr">
              <a:lnSpc>
                <a:spcPct val="150000"/>
              </a:lnSpc>
            </a:pP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ahoma" panose="020B0604030504040204" pitchFamily="34" charset="0"/>
                <a:ea typeface="Tahoma" panose="020B0604030504040204" pitchFamily="34" charset="0"/>
                <a:cs typeface="Tahoma" panose="020B0604030504040204" pitchFamily="34" charset="0"/>
              </a:rPr>
              <a:t>MİMARLIK VE ŞEHİR PLANLAMA </a:t>
            </a:r>
          </a:p>
          <a:p>
            <a:pPr algn="ctr">
              <a:lnSpc>
                <a:spcPct val="150000"/>
              </a:lnSpc>
            </a:pP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ahoma" panose="020B0604030504040204" pitchFamily="34" charset="0"/>
                <a:ea typeface="Tahoma" panose="020B0604030504040204" pitchFamily="34" charset="0"/>
                <a:cs typeface="Tahoma" panose="020B0604030504040204" pitchFamily="34" charset="0"/>
              </a:rPr>
              <a:t>BÖLÜM TANITIMI</a:t>
            </a:r>
          </a:p>
        </p:txBody>
      </p:sp>
      <p:pic>
        <p:nvPicPr>
          <p:cNvPr id="5" name="Picture 2" descr="Görsel Kimlik">
            <a:extLst>
              <a:ext uri="{FF2B5EF4-FFF2-40B4-BE49-F238E27FC236}">
                <a16:creationId xmlns:a16="http://schemas.microsoft.com/office/drawing/2014/main" id="{EBE7388B-6E35-45D4-A861-23A4F8D327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309" y="387621"/>
            <a:ext cx="1507813" cy="1506373"/>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2" descr="C:\Users\ABRA A5\Desktop\2022-2023 Iğdır\Logo\logo_tbmyo.jpeg">
            <a:extLst>
              <a:ext uri="{FF2B5EF4-FFF2-40B4-BE49-F238E27FC236}">
                <a16:creationId xmlns:a16="http://schemas.microsoft.com/office/drawing/2014/main" id="{FE738D51-2645-4C76-8056-611D1603A6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2318" y="387621"/>
            <a:ext cx="1506373" cy="1506373"/>
          </a:xfrm>
          <a:prstGeom prst="ellipse">
            <a:avLst/>
          </a:prstGeom>
          <a:noFill/>
          <a:extLst>
            <a:ext uri="{909E8E84-426E-40DD-AFC4-6F175D3DCCD1}">
              <a14:hiddenFill xmlns:a14="http://schemas.microsoft.com/office/drawing/2010/main">
                <a:solidFill>
                  <a:srgbClr val="FFFFFF"/>
                </a:solidFill>
              </a14:hiddenFill>
            </a:ext>
          </a:extLst>
        </p:spPr>
      </p:pic>
      <p:pic>
        <p:nvPicPr>
          <p:cNvPr id="9" name="Grafik 8" descr="Şehir düz dolguyla">
            <a:extLst>
              <a:ext uri="{FF2B5EF4-FFF2-40B4-BE49-F238E27FC236}">
                <a16:creationId xmlns:a16="http://schemas.microsoft.com/office/drawing/2014/main" id="{146ED39C-4F46-43A8-B5C1-A76EF2582C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5" y="6291863"/>
            <a:ext cx="658393" cy="658393"/>
          </a:xfrm>
          <a:prstGeom prst="rect">
            <a:avLst/>
          </a:prstGeom>
        </p:spPr>
      </p:pic>
      <p:pic>
        <p:nvPicPr>
          <p:cNvPr id="10" name="Grafik 9" descr="İğneli harita düz dolguyla">
            <a:extLst>
              <a:ext uri="{FF2B5EF4-FFF2-40B4-BE49-F238E27FC236}">
                <a16:creationId xmlns:a16="http://schemas.microsoft.com/office/drawing/2014/main" id="{2ABA5E72-C479-4BB3-8E30-7F432F52F8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54408" y="6278069"/>
            <a:ext cx="658393" cy="658393"/>
          </a:xfrm>
          <a:prstGeom prst="rect">
            <a:avLst/>
          </a:prstGeom>
        </p:spPr>
      </p:pic>
      <p:pic>
        <p:nvPicPr>
          <p:cNvPr id="19" name="Resim 18" descr="fotoğraf filmi, metin, sanat içeren bir resim&#10;&#10;Yapay zeka tarafından oluşturulan içerik yanlış olabilir.">
            <a:extLst>
              <a:ext uri="{FF2B5EF4-FFF2-40B4-BE49-F238E27FC236}">
                <a16:creationId xmlns:a16="http://schemas.microsoft.com/office/drawing/2014/main" id="{26211D3B-740B-6AE0-6B38-8AA146B34C80}"/>
              </a:ext>
            </a:extLst>
          </p:cNvPr>
          <p:cNvPicPr>
            <a:picLocks noChangeAspect="1"/>
          </p:cNvPicPr>
          <p:nvPr/>
        </p:nvPicPr>
        <p:blipFill>
          <a:blip r:embed="rId9">
            <a:extLst>
              <a:ext uri="{28A0092B-C50C-407E-A947-70E740481C1C}">
                <a14:useLocalDpi xmlns:a14="http://schemas.microsoft.com/office/drawing/2010/main" val="0"/>
              </a:ext>
            </a:extLst>
          </a:blip>
          <a:srcRect l="7713" r="6045" b="45506"/>
          <a:stretch/>
        </p:blipFill>
        <p:spPr>
          <a:xfrm>
            <a:off x="7245" y="4297704"/>
            <a:ext cx="5571890" cy="1980365"/>
          </a:xfrm>
          <a:prstGeom prst="rect">
            <a:avLst/>
          </a:prstGeom>
        </p:spPr>
      </p:pic>
      <p:pic>
        <p:nvPicPr>
          <p:cNvPr id="17" name="Resim 16" descr="fotoğraf filmi, metin, sanat içeren bir resim&#10;&#10;Yapay zeka tarafından oluşturulan içerik yanlış olabilir.">
            <a:extLst>
              <a:ext uri="{FF2B5EF4-FFF2-40B4-BE49-F238E27FC236}">
                <a16:creationId xmlns:a16="http://schemas.microsoft.com/office/drawing/2014/main" id="{8E0B2230-F601-2DD6-F14F-99B04B8BF216}"/>
              </a:ext>
            </a:extLst>
          </p:cNvPr>
          <p:cNvPicPr>
            <a:picLocks noChangeAspect="1"/>
          </p:cNvPicPr>
          <p:nvPr/>
        </p:nvPicPr>
        <p:blipFill>
          <a:blip r:embed="rId9">
            <a:extLst>
              <a:ext uri="{28A0092B-C50C-407E-A947-70E740481C1C}">
                <a14:useLocalDpi xmlns:a14="http://schemas.microsoft.com/office/drawing/2010/main" val="0"/>
              </a:ext>
            </a:extLst>
          </a:blip>
          <a:srcRect l="7419" t="46148" r="7862"/>
          <a:stretch/>
        </p:blipFill>
        <p:spPr>
          <a:xfrm>
            <a:off x="5524015" y="3891485"/>
            <a:ext cx="6674764" cy="2386584"/>
          </a:xfrm>
          <a:prstGeom prst="flowChartManualInput">
            <a:avLst/>
          </a:prstGeom>
        </p:spPr>
      </p:pic>
    </p:spTree>
    <p:extLst>
      <p:ext uri="{BB962C8B-B14F-4D97-AF65-F5344CB8AC3E}">
        <p14:creationId xmlns:p14="http://schemas.microsoft.com/office/powerpoint/2010/main" val="419853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8942C74-0BA9-2CE9-CDA3-D95C78C9C455}"/>
              </a:ext>
            </a:extLst>
          </p:cNvPr>
          <p:cNvPicPr>
            <a:picLocks noChangeAspect="1"/>
          </p:cNvPicPr>
          <p:nvPr/>
        </p:nvPicPr>
        <p:blipFill>
          <a:blip r:embed="rId3"/>
          <a:srcRect l="15600" t="15467" b="2933"/>
          <a:stretch/>
        </p:blipFill>
        <p:spPr>
          <a:xfrm>
            <a:off x="274320" y="175534"/>
            <a:ext cx="11917680" cy="6481298"/>
          </a:xfrm>
          <a:prstGeom prst="rect">
            <a:avLst/>
          </a:prstGeom>
        </p:spPr>
      </p:pic>
      <p:pic>
        <p:nvPicPr>
          <p:cNvPr id="5" name="Resim 4">
            <a:extLst>
              <a:ext uri="{FF2B5EF4-FFF2-40B4-BE49-F238E27FC236}">
                <a16:creationId xmlns:a16="http://schemas.microsoft.com/office/drawing/2014/main" id="{F2E077CD-C4E5-5434-9419-7595AAE742D7}"/>
              </a:ext>
            </a:extLst>
          </p:cNvPr>
          <p:cNvPicPr>
            <a:picLocks noChangeAspect="1"/>
          </p:cNvPicPr>
          <p:nvPr/>
        </p:nvPicPr>
        <p:blipFill>
          <a:blip r:embed="rId4"/>
          <a:stretch>
            <a:fillRect/>
          </a:stretch>
        </p:blipFill>
        <p:spPr>
          <a:xfrm>
            <a:off x="6912862" y="3184003"/>
            <a:ext cx="5146510" cy="3535039"/>
          </a:xfrm>
          <a:prstGeom prst="rect">
            <a:avLst/>
          </a:prstGeom>
        </p:spPr>
      </p:pic>
      <p:pic>
        <p:nvPicPr>
          <p:cNvPr id="7" name="Resim 6">
            <a:extLst>
              <a:ext uri="{FF2B5EF4-FFF2-40B4-BE49-F238E27FC236}">
                <a16:creationId xmlns:a16="http://schemas.microsoft.com/office/drawing/2014/main" id="{D4F26465-334D-8E6F-6FEC-CF3C49B768EC}"/>
              </a:ext>
            </a:extLst>
          </p:cNvPr>
          <p:cNvPicPr>
            <a:picLocks noChangeAspect="1"/>
          </p:cNvPicPr>
          <p:nvPr/>
        </p:nvPicPr>
        <p:blipFill>
          <a:blip r:embed="rId5"/>
          <a:stretch>
            <a:fillRect/>
          </a:stretch>
        </p:blipFill>
        <p:spPr>
          <a:xfrm>
            <a:off x="6912862" y="-1572"/>
            <a:ext cx="5146511" cy="3123365"/>
          </a:xfrm>
          <a:prstGeom prst="rect">
            <a:avLst/>
          </a:prstGeom>
        </p:spPr>
      </p:pic>
      <p:cxnSp>
        <p:nvCxnSpPr>
          <p:cNvPr id="9" name="Düz Ok Bağlayıcısı 8">
            <a:extLst>
              <a:ext uri="{FF2B5EF4-FFF2-40B4-BE49-F238E27FC236}">
                <a16:creationId xmlns:a16="http://schemas.microsoft.com/office/drawing/2014/main" id="{D9BDA20F-2BD8-5090-9A0B-36C334C77AE5}"/>
              </a:ext>
            </a:extLst>
          </p:cNvPr>
          <p:cNvCxnSpPr>
            <a:cxnSpLocks/>
          </p:cNvCxnSpPr>
          <p:nvPr/>
        </p:nvCxnSpPr>
        <p:spPr>
          <a:xfrm>
            <a:off x="2990088" y="4045140"/>
            <a:ext cx="6428232" cy="103892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2" name="Düz Ok Bağlayıcısı 11">
            <a:extLst>
              <a:ext uri="{FF2B5EF4-FFF2-40B4-BE49-F238E27FC236}">
                <a16:creationId xmlns:a16="http://schemas.microsoft.com/office/drawing/2014/main" id="{766FD0A2-4D25-B22A-E382-1BE41ACCFA36}"/>
              </a:ext>
            </a:extLst>
          </p:cNvPr>
          <p:cNvCxnSpPr>
            <a:cxnSpLocks/>
          </p:cNvCxnSpPr>
          <p:nvPr/>
        </p:nvCxnSpPr>
        <p:spPr>
          <a:xfrm>
            <a:off x="4700016" y="2472372"/>
            <a:ext cx="4956048" cy="16110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5992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B49FC01-0DBA-B256-5961-83700C187D1C}"/>
              </a:ext>
            </a:extLst>
          </p:cNvPr>
          <p:cNvPicPr>
            <a:picLocks noChangeAspect="1"/>
          </p:cNvPicPr>
          <p:nvPr/>
        </p:nvPicPr>
        <p:blipFill>
          <a:blip r:embed="rId2"/>
          <a:stretch>
            <a:fillRect/>
          </a:stretch>
        </p:blipFill>
        <p:spPr>
          <a:xfrm>
            <a:off x="0" y="0"/>
            <a:ext cx="12192000" cy="6858000"/>
          </a:xfrm>
          <a:prstGeom prst="rect">
            <a:avLst/>
          </a:prstGeom>
        </p:spPr>
      </p:pic>
      <p:pic>
        <p:nvPicPr>
          <p:cNvPr id="5" name="Resim 4">
            <a:extLst>
              <a:ext uri="{FF2B5EF4-FFF2-40B4-BE49-F238E27FC236}">
                <a16:creationId xmlns:a16="http://schemas.microsoft.com/office/drawing/2014/main" id="{79B9461E-C4DA-2354-DBD8-3402BAC2DC33}"/>
              </a:ext>
            </a:extLst>
          </p:cNvPr>
          <p:cNvPicPr>
            <a:picLocks noChangeAspect="1"/>
          </p:cNvPicPr>
          <p:nvPr/>
        </p:nvPicPr>
        <p:blipFill>
          <a:blip r:embed="rId3"/>
          <a:stretch>
            <a:fillRect/>
          </a:stretch>
        </p:blipFill>
        <p:spPr>
          <a:xfrm>
            <a:off x="7859283" y="228600"/>
            <a:ext cx="4332717" cy="3282696"/>
          </a:xfrm>
          <a:prstGeom prst="rect">
            <a:avLst/>
          </a:prstGeom>
        </p:spPr>
      </p:pic>
      <p:pic>
        <p:nvPicPr>
          <p:cNvPr id="7" name="Resim 6">
            <a:extLst>
              <a:ext uri="{FF2B5EF4-FFF2-40B4-BE49-F238E27FC236}">
                <a16:creationId xmlns:a16="http://schemas.microsoft.com/office/drawing/2014/main" id="{3999E915-C3E1-42B6-EA38-7F812B30D401}"/>
              </a:ext>
            </a:extLst>
          </p:cNvPr>
          <p:cNvPicPr>
            <a:picLocks noChangeAspect="1"/>
          </p:cNvPicPr>
          <p:nvPr/>
        </p:nvPicPr>
        <p:blipFill>
          <a:blip r:embed="rId4"/>
          <a:stretch>
            <a:fillRect/>
          </a:stretch>
        </p:blipFill>
        <p:spPr>
          <a:xfrm>
            <a:off x="8091702" y="3511296"/>
            <a:ext cx="3867877" cy="3118104"/>
          </a:xfrm>
          <a:prstGeom prst="rect">
            <a:avLst/>
          </a:prstGeom>
        </p:spPr>
      </p:pic>
    </p:spTree>
    <p:extLst>
      <p:ext uri="{BB962C8B-B14F-4D97-AF65-F5344CB8AC3E}">
        <p14:creationId xmlns:p14="http://schemas.microsoft.com/office/powerpoint/2010/main" val="2804365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727F1CD-D7D0-29A8-C6DA-A523A9D3FD25}"/>
              </a:ext>
            </a:extLst>
          </p:cNvPr>
          <p:cNvPicPr>
            <a:picLocks noChangeAspect="1"/>
          </p:cNvPicPr>
          <p:nvPr/>
        </p:nvPicPr>
        <p:blipFill>
          <a:blip r:embed="rId2"/>
          <a:stretch>
            <a:fillRect/>
          </a:stretch>
        </p:blipFill>
        <p:spPr>
          <a:xfrm>
            <a:off x="228601" y="73152"/>
            <a:ext cx="7296911" cy="6438451"/>
          </a:xfrm>
          <a:prstGeom prst="rect">
            <a:avLst/>
          </a:prstGeom>
        </p:spPr>
      </p:pic>
      <p:pic>
        <p:nvPicPr>
          <p:cNvPr id="5" name="Resim 4">
            <a:extLst>
              <a:ext uri="{FF2B5EF4-FFF2-40B4-BE49-F238E27FC236}">
                <a16:creationId xmlns:a16="http://schemas.microsoft.com/office/drawing/2014/main" id="{BE03CBB1-1C53-EB88-7F7B-3B4F0E64B0F0}"/>
              </a:ext>
            </a:extLst>
          </p:cNvPr>
          <p:cNvPicPr>
            <a:picLocks noChangeAspect="1"/>
          </p:cNvPicPr>
          <p:nvPr/>
        </p:nvPicPr>
        <p:blipFill>
          <a:blip r:embed="rId3"/>
          <a:stretch>
            <a:fillRect/>
          </a:stretch>
        </p:blipFill>
        <p:spPr>
          <a:xfrm>
            <a:off x="7591076" y="1106424"/>
            <a:ext cx="4479003" cy="4069080"/>
          </a:xfrm>
          <a:prstGeom prst="rect">
            <a:avLst/>
          </a:prstGeom>
        </p:spPr>
      </p:pic>
    </p:spTree>
    <p:extLst>
      <p:ext uri="{BB962C8B-B14F-4D97-AF65-F5344CB8AC3E}">
        <p14:creationId xmlns:p14="http://schemas.microsoft.com/office/powerpoint/2010/main" val="2489674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CDB322B-FBC4-5C1E-A9BB-EAFF5D3DD480}"/>
              </a:ext>
            </a:extLst>
          </p:cNvPr>
          <p:cNvPicPr>
            <a:picLocks noChangeAspect="1"/>
          </p:cNvPicPr>
          <p:nvPr/>
        </p:nvPicPr>
        <p:blipFill>
          <a:blip r:embed="rId2"/>
          <a:srcRect l="36626" t="15200" r="19041" b="2000"/>
          <a:stretch/>
        </p:blipFill>
        <p:spPr>
          <a:xfrm>
            <a:off x="50951" y="0"/>
            <a:ext cx="6372520" cy="6694848"/>
          </a:xfrm>
          <a:prstGeom prst="rect">
            <a:avLst/>
          </a:prstGeom>
        </p:spPr>
      </p:pic>
      <p:pic>
        <p:nvPicPr>
          <p:cNvPr id="8" name="Resim 7">
            <a:extLst>
              <a:ext uri="{FF2B5EF4-FFF2-40B4-BE49-F238E27FC236}">
                <a16:creationId xmlns:a16="http://schemas.microsoft.com/office/drawing/2014/main" id="{0D1DE750-4296-F70A-A902-B3A9EFAF0741}"/>
              </a:ext>
            </a:extLst>
          </p:cNvPr>
          <p:cNvPicPr>
            <a:picLocks noChangeAspect="1"/>
          </p:cNvPicPr>
          <p:nvPr/>
        </p:nvPicPr>
        <p:blipFill>
          <a:blip r:embed="rId3"/>
          <a:stretch>
            <a:fillRect/>
          </a:stretch>
        </p:blipFill>
        <p:spPr>
          <a:xfrm>
            <a:off x="5948958" y="0"/>
            <a:ext cx="6192091" cy="6858000"/>
          </a:xfrm>
          <a:prstGeom prst="rect">
            <a:avLst/>
          </a:prstGeom>
        </p:spPr>
      </p:pic>
      <p:sp>
        <p:nvSpPr>
          <p:cNvPr id="6" name="Dikdörtgen 5">
            <a:extLst>
              <a:ext uri="{FF2B5EF4-FFF2-40B4-BE49-F238E27FC236}">
                <a16:creationId xmlns:a16="http://schemas.microsoft.com/office/drawing/2014/main" id="{6F080D3E-B45C-5AFE-96AE-7E64E8F1A8EB}"/>
              </a:ext>
            </a:extLst>
          </p:cNvPr>
          <p:cNvSpPr/>
          <p:nvPr/>
        </p:nvSpPr>
        <p:spPr>
          <a:xfrm>
            <a:off x="3237211" y="90000"/>
            <a:ext cx="4971553" cy="1200329"/>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tr-TR" sz="2400" b="1" dirty="0">
                <a:ln w="9525">
                  <a:solidFill>
                    <a:schemeClr val="bg1"/>
                  </a:solidFill>
                  <a:prstDash val="solid"/>
                </a:ln>
                <a:effectLst>
                  <a:outerShdw blurRad="12700" dist="38100" dir="2700000" algn="tl" rotWithShape="0">
                    <a:schemeClr val="bg1">
                      <a:lumMod val="50000"/>
                    </a:schemeClr>
                  </a:outerShdw>
                </a:effectLst>
              </a:rPr>
              <a:t>IĞDIR ÜNİVERSİTESİ</a:t>
            </a:r>
          </a:p>
          <a:p>
            <a:pPr algn="ctr"/>
            <a:r>
              <a:rPr lang="tr-TR" sz="2400" b="1" dirty="0">
                <a:ln w="9525">
                  <a:solidFill>
                    <a:schemeClr val="bg1"/>
                  </a:solidFill>
                  <a:prstDash val="solid"/>
                </a:ln>
                <a:effectLst>
                  <a:outerShdw blurRad="12700" dist="38100" dir="2700000" algn="tl" rotWithShape="0">
                    <a:schemeClr val="bg1">
                      <a:lumMod val="50000"/>
                    </a:schemeClr>
                  </a:outerShdw>
                </a:effectLst>
              </a:rPr>
              <a:t>ŞEHİT BÜLENT YURTSEVEN KAMPÜSÜ</a:t>
            </a:r>
          </a:p>
          <a:p>
            <a:pPr algn="ctr"/>
            <a:r>
              <a:rPr lang="tr-TR" sz="2400" b="1" dirty="0">
                <a:ln w="9525">
                  <a:solidFill>
                    <a:schemeClr val="bg1"/>
                  </a:solidFill>
                  <a:prstDash val="solid"/>
                </a:ln>
                <a:effectLst>
                  <a:outerShdw blurRad="12700" dist="38100" dir="2700000" algn="tl" rotWithShape="0">
                    <a:schemeClr val="bg1">
                      <a:lumMod val="50000"/>
                    </a:schemeClr>
                  </a:outerShdw>
                </a:effectLst>
              </a:rPr>
              <a:t>HALİHAZIR HARİTASI</a:t>
            </a:r>
          </a:p>
        </p:txBody>
      </p:sp>
    </p:spTree>
    <p:extLst>
      <p:ext uri="{BB962C8B-B14F-4D97-AF65-F5344CB8AC3E}">
        <p14:creationId xmlns:p14="http://schemas.microsoft.com/office/powerpoint/2010/main" val="166173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9D21237-402E-F3A8-CB79-46008D12326A}"/>
              </a:ext>
            </a:extLst>
          </p:cNvPr>
          <p:cNvPicPr>
            <a:picLocks noChangeAspect="1"/>
          </p:cNvPicPr>
          <p:nvPr/>
        </p:nvPicPr>
        <p:blipFill>
          <a:blip r:embed="rId2"/>
          <a:stretch>
            <a:fillRect/>
          </a:stretch>
        </p:blipFill>
        <p:spPr>
          <a:xfrm>
            <a:off x="-45420" y="0"/>
            <a:ext cx="12223981" cy="6857999"/>
          </a:xfrm>
          <a:prstGeom prst="rect">
            <a:avLst/>
          </a:prstGeom>
        </p:spPr>
      </p:pic>
      <p:sp>
        <p:nvSpPr>
          <p:cNvPr id="2" name="Oval 1">
            <a:extLst>
              <a:ext uri="{FF2B5EF4-FFF2-40B4-BE49-F238E27FC236}">
                <a16:creationId xmlns:a16="http://schemas.microsoft.com/office/drawing/2014/main" id="{0EF7D7A2-8C11-7BE8-D9F3-D43C17D70E51}"/>
              </a:ext>
            </a:extLst>
          </p:cNvPr>
          <p:cNvSpPr/>
          <p:nvPr/>
        </p:nvSpPr>
        <p:spPr>
          <a:xfrm>
            <a:off x="-146858" y="0"/>
            <a:ext cx="1074697" cy="1024128"/>
          </a:xfrm>
          <a:prstGeom prst="ellipse">
            <a:avLst/>
          </a:prstGeom>
          <a:solidFill>
            <a:srgbClr val="F8F0E9"/>
          </a:solidFill>
          <a:ln>
            <a:solidFill>
              <a:srgbClr val="F8F0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descr="metin, hava taşıtı, ekran görüntüsü, uçak içeren bir resim&#10;&#10;Yapay zeka tarafından oluşturulan içerik yanlış olabilir.">
            <a:extLst>
              <a:ext uri="{FF2B5EF4-FFF2-40B4-BE49-F238E27FC236}">
                <a16:creationId xmlns:a16="http://schemas.microsoft.com/office/drawing/2014/main" id="{4D7B11BB-E9A2-1F01-33D0-664A6DB94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737" y="4287835"/>
            <a:ext cx="1817340" cy="2570164"/>
          </a:xfrm>
          <a:prstGeom prst="rect">
            <a:avLst/>
          </a:prstGeom>
        </p:spPr>
      </p:pic>
    </p:spTree>
    <p:extLst>
      <p:ext uri="{BB962C8B-B14F-4D97-AF65-F5344CB8AC3E}">
        <p14:creationId xmlns:p14="http://schemas.microsoft.com/office/powerpoint/2010/main" val="1055290653"/>
      </p:ext>
    </p:extLst>
  </p:cSld>
  <p:clrMapOvr>
    <a:masterClrMapping/>
  </p:clrMapOvr>
  <mc:AlternateContent xmlns:mc="http://schemas.openxmlformats.org/markup-compatibility/2006">
    <mc:Choice xmlns:p14="http://schemas.microsoft.com/office/powerpoint/2010/main" Requires="p14">
      <p:transition p14:dur="0" advTm="5000"/>
    </mc:Choice>
    <mc:Fallback>
      <p:transition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3662CBE7-CFC9-405F-9913-D8B373713E0D}"/>
              </a:ext>
            </a:extLst>
          </p:cNvPr>
          <p:cNvPicPr>
            <a:picLocks noChangeAspect="1"/>
          </p:cNvPicPr>
          <p:nvPr/>
        </p:nvPicPr>
        <p:blipFill rotWithShape="1">
          <a:blip r:embed="rId2">
            <a:extLst>
              <a:ext uri="{28A0092B-C50C-407E-A947-70E740481C1C}">
                <a14:useLocalDpi xmlns:a14="http://schemas.microsoft.com/office/drawing/2010/main" val="0"/>
              </a:ext>
            </a:extLst>
          </a:blip>
          <a:srcRect l="17879" t="22626" r="25758" b="22525"/>
          <a:stretch/>
        </p:blipFill>
        <p:spPr>
          <a:xfrm>
            <a:off x="240126" y="2965309"/>
            <a:ext cx="5153890" cy="3761510"/>
          </a:xfrm>
          <a:prstGeom prst="rect">
            <a:avLst/>
          </a:prstGeom>
        </p:spPr>
      </p:pic>
      <p:pic>
        <p:nvPicPr>
          <p:cNvPr id="8" name="Resim 7">
            <a:extLst>
              <a:ext uri="{FF2B5EF4-FFF2-40B4-BE49-F238E27FC236}">
                <a16:creationId xmlns:a16="http://schemas.microsoft.com/office/drawing/2014/main" id="{1F496D53-17DE-438A-AF81-60CE7C48196C}"/>
              </a:ext>
            </a:extLst>
          </p:cNvPr>
          <p:cNvPicPr>
            <a:picLocks noChangeAspect="1"/>
          </p:cNvPicPr>
          <p:nvPr/>
        </p:nvPicPr>
        <p:blipFill rotWithShape="1">
          <a:blip r:embed="rId3">
            <a:extLst>
              <a:ext uri="{28A0092B-C50C-407E-A947-70E740481C1C}">
                <a14:useLocalDpi xmlns:a14="http://schemas.microsoft.com/office/drawing/2010/main" val="0"/>
              </a:ext>
            </a:extLst>
          </a:blip>
          <a:srcRect l="370" t="23569" r="-1"/>
          <a:stretch/>
        </p:blipFill>
        <p:spPr>
          <a:xfrm>
            <a:off x="240126" y="131181"/>
            <a:ext cx="5153890" cy="2965309"/>
          </a:xfrm>
          <a:prstGeom prst="rect">
            <a:avLst/>
          </a:prstGeom>
        </p:spPr>
      </p:pic>
      <p:pic>
        <p:nvPicPr>
          <p:cNvPr id="10" name="Resim 9">
            <a:extLst>
              <a:ext uri="{FF2B5EF4-FFF2-40B4-BE49-F238E27FC236}">
                <a16:creationId xmlns:a16="http://schemas.microsoft.com/office/drawing/2014/main" id="{9548A0A5-6473-4CB1-84A3-233C21298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952" y="991471"/>
            <a:ext cx="6600922" cy="4950691"/>
          </a:xfrm>
          <a:prstGeom prst="rect">
            <a:avLst/>
          </a:prstGeom>
          <a:ln>
            <a:noFill/>
          </a:ln>
          <a:effectLst>
            <a:softEdge rad="112500"/>
          </a:effectLst>
        </p:spPr>
      </p:pic>
    </p:spTree>
    <p:extLst>
      <p:ext uri="{BB962C8B-B14F-4D97-AF65-F5344CB8AC3E}">
        <p14:creationId xmlns:p14="http://schemas.microsoft.com/office/powerpoint/2010/main" val="2165278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E54C0D49-4261-0CE4-D3B8-3C37B8CA32C5}"/>
              </a:ext>
            </a:extLst>
          </p:cNvPr>
          <p:cNvSpPr/>
          <p:nvPr/>
        </p:nvSpPr>
        <p:spPr>
          <a:xfrm>
            <a:off x="2026681" y="65193"/>
            <a:ext cx="8138638" cy="1015663"/>
          </a:xfrm>
          <a:prstGeom prst="rect">
            <a:avLst/>
          </a:prstGeom>
          <a:noFill/>
        </p:spPr>
        <p:txBody>
          <a:bodyPr wrap="none" lIns="91440" tIns="45720" rIns="91440" bIns="45720">
            <a:spAutoFit/>
          </a:bodyPr>
          <a:lstStyle/>
          <a:p>
            <a:pPr algn="ctr"/>
            <a:r>
              <a:rPr lang="tr-TR" sz="6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ALET LABORATUVARIMIZ</a:t>
            </a:r>
            <a:endParaRPr lang="tr-TR"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pic>
        <p:nvPicPr>
          <p:cNvPr id="4" name="Resim 3" descr="iç mekan, duvar, tavan, zemin içeren bir resim&#10;&#10;Yapay zeka tarafından oluşturulan içerik yanlış olabilir.">
            <a:extLst>
              <a:ext uri="{FF2B5EF4-FFF2-40B4-BE49-F238E27FC236}">
                <a16:creationId xmlns:a16="http://schemas.microsoft.com/office/drawing/2014/main" id="{A3A2D42D-9A8D-4702-5D13-1E223CD50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9536" y="1283208"/>
            <a:ext cx="3712464" cy="4949952"/>
          </a:xfrm>
          <a:prstGeom prst="rect">
            <a:avLst/>
          </a:prstGeom>
          <a:ln>
            <a:noFill/>
          </a:ln>
          <a:effectLst>
            <a:outerShdw blurRad="190500" algn="tl" rotWithShape="0">
              <a:srgbClr val="000000">
                <a:alpha val="70000"/>
              </a:srgbClr>
            </a:outerShdw>
          </a:effectLst>
        </p:spPr>
      </p:pic>
      <p:pic>
        <p:nvPicPr>
          <p:cNvPr id="11" name="Resim 10" descr="iç mekan, duvar, tavan, zemin içeren bir resim&#10;&#10;Yapay zeka tarafından oluşturulan içerik yanlış olabilir.">
            <a:extLst>
              <a:ext uri="{FF2B5EF4-FFF2-40B4-BE49-F238E27FC236}">
                <a16:creationId xmlns:a16="http://schemas.microsoft.com/office/drawing/2014/main" id="{869592FB-4601-298B-DE6F-B05F15679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3208"/>
            <a:ext cx="3712464" cy="4949952"/>
          </a:xfrm>
          <a:prstGeom prst="rect">
            <a:avLst/>
          </a:prstGeom>
          <a:ln>
            <a:noFill/>
          </a:ln>
          <a:effectLst>
            <a:outerShdw blurRad="190500" algn="tl" rotWithShape="0">
              <a:srgbClr val="000000">
                <a:alpha val="70000"/>
              </a:srgbClr>
            </a:outerShdw>
          </a:effectLst>
        </p:spPr>
      </p:pic>
      <p:pic>
        <p:nvPicPr>
          <p:cNvPr id="13" name="Resim 12" descr="iç mekan, duvar, mobilya, iç mekan tasarımı içeren bir resim&#10;&#10;Yapay zeka tarafından oluşturulan içerik yanlış olabilir.">
            <a:extLst>
              <a:ext uri="{FF2B5EF4-FFF2-40B4-BE49-F238E27FC236}">
                <a16:creationId xmlns:a16="http://schemas.microsoft.com/office/drawing/2014/main" id="{DBF60EA9-D5EF-BD85-B810-E0E9C3B9C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464" y="1970532"/>
            <a:ext cx="4767072" cy="35753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849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03F5E44-133E-96CE-12D5-AF3CA0A63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920" y="185766"/>
            <a:ext cx="9372160" cy="52609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Dikdörtgen 1">
            <a:extLst>
              <a:ext uri="{FF2B5EF4-FFF2-40B4-BE49-F238E27FC236}">
                <a16:creationId xmlns:a16="http://schemas.microsoft.com/office/drawing/2014/main" id="{C974B7B1-BF63-487B-A2CF-8925B5829FE0}"/>
              </a:ext>
            </a:extLst>
          </p:cNvPr>
          <p:cNvSpPr/>
          <p:nvPr/>
        </p:nvSpPr>
        <p:spPr>
          <a:xfrm>
            <a:off x="1502645" y="5721345"/>
            <a:ext cx="9186710" cy="864000"/>
          </a:xfrm>
          <a:prstGeom prst="rect">
            <a:avLst/>
          </a:prstGeom>
          <a:solidFill>
            <a:schemeClr val="tx1"/>
          </a:solidFill>
          <a:ln w="9525" cap="flat" cmpd="sng" algn="ctr">
            <a:solidFill>
              <a:srgbClr val="2783A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lIns="91440" tIns="45720" rIns="91440" bIns="45720">
            <a:spAutoFit/>
          </a:bodyPr>
          <a:lstStyle/>
          <a:p>
            <a:pPr algn="ctr"/>
            <a:r>
              <a:rPr lang="tr-TR" sz="4800" b="1" dirty="0">
                <a:ln w="9525">
                  <a:solidFill>
                    <a:schemeClr val="bg1"/>
                  </a:solidFill>
                  <a:prstDash val="solid"/>
                </a:ln>
                <a:solidFill>
                  <a:srgbClr val="2783A2"/>
                </a:solidFill>
                <a:effectLst>
                  <a:outerShdw blurRad="12700" dist="38100" dir="2700000" algn="tl" rotWithShape="0">
                    <a:schemeClr val="bg1">
                      <a:lumMod val="50000"/>
                    </a:schemeClr>
                  </a:outerShdw>
                </a:effectLst>
              </a:rPr>
              <a:t>DİNLEDİĞİNİZ İÇİN TEŞEKKÜRLER</a:t>
            </a:r>
          </a:p>
        </p:txBody>
      </p:sp>
    </p:spTree>
    <p:extLst>
      <p:ext uri="{BB962C8B-B14F-4D97-AF65-F5344CB8AC3E}">
        <p14:creationId xmlns:p14="http://schemas.microsoft.com/office/powerpoint/2010/main" val="3281515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CA6E202-2603-D7D1-9A89-A86B381C0CFD}"/>
              </a:ext>
            </a:extLst>
          </p:cNvPr>
          <p:cNvSpPr txBox="1"/>
          <p:nvPr/>
        </p:nvSpPr>
        <p:spPr>
          <a:xfrm>
            <a:off x="607049" y="1302155"/>
            <a:ext cx="6796211" cy="5449184"/>
          </a:xfrm>
          <a:prstGeom prst="rect">
            <a:avLst/>
          </a:prstGeom>
          <a:noFill/>
        </p:spPr>
        <p:txBody>
          <a:bodyPr wrap="square">
            <a:spAutoFit/>
          </a:bodyPr>
          <a:lstStyle/>
          <a:p>
            <a:pPr algn="just">
              <a:lnSpc>
                <a:spcPct val="150000"/>
              </a:lnSpc>
            </a:pPr>
            <a:r>
              <a:rPr lang="tr-TR" b="0" i="0" dirty="0">
                <a:solidFill>
                  <a:srgbClr val="000000"/>
                </a:solidFill>
                <a:effectLst/>
                <a:latin typeface="Roboto" panose="02000000000000000000" pitchFamily="2" charset="0"/>
              </a:rPr>
              <a:t>Günümüzde kamu ve özel sektörde nitelikli, donanımlı ve profesyonel insan kaynağına olan ihtiyaç her geçen gün artmaktadır. Rekabetin yoğun olduğu iş dünyasında, mesleki bilgi ve uygulama becerisine sahip bireyler istihdam eden kurumlar sürdürülebilir bir başarı elde edebilmektedir. </a:t>
            </a:r>
          </a:p>
          <a:p>
            <a:pPr algn="just">
              <a:lnSpc>
                <a:spcPct val="150000"/>
              </a:lnSpc>
            </a:pPr>
            <a:r>
              <a:rPr lang="tr-TR" b="0" i="0" dirty="0">
                <a:solidFill>
                  <a:srgbClr val="000000"/>
                </a:solidFill>
                <a:effectLst/>
                <a:latin typeface="Roboto" panose="02000000000000000000" pitchFamily="2" charset="0"/>
              </a:rPr>
              <a:t>Mimarlık ve Şehir Planlama Bölümünün </a:t>
            </a:r>
            <a:r>
              <a:rPr lang="tr-TR" b="1" i="0" u="sng" dirty="0">
                <a:solidFill>
                  <a:srgbClr val="000000"/>
                </a:solidFill>
                <a:effectLst/>
                <a:latin typeface="Roboto" panose="02000000000000000000" pitchFamily="2" charset="0"/>
              </a:rPr>
              <a:t>temel amacı</a:t>
            </a:r>
            <a:r>
              <a:rPr lang="tr-TR" b="0" i="0" dirty="0">
                <a:solidFill>
                  <a:srgbClr val="000000"/>
                </a:solidFill>
                <a:effectLst/>
                <a:latin typeface="Roboto" panose="02000000000000000000" pitchFamily="2" charset="0"/>
              </a:rPr>
              <a:t>; sektörün ihtiyaçları ile bilimsel ve teknolojik gelişmeleri dikkate alarak, mesleki yeterliliklere sahip, öğrendiği bilgileri uygulamaya dönüştürebilen nitelikli teknik elemanlar yetiştirmektir.</a:t>
            </a:r>
          </a:p>
          <a:p>
            <a:pPr algn="just">
              <a:lnSpc>
                <a:spcPct val="150000"/>
              </a:lnSpc>
            </a:pPr>
            <a:r>
              <a:rPr lang="tr-TR" b="0" i="0" dirty="0">
                <a:solidFill>
                  <a:srgbClr val="000000"/>
                </a:solidFill>
                <a:effectLst/>
                <a:latin typeface="Roboto" panose="02000000000000000000" pitchFamily="2" charset="0"/>
              </a:rPr>
              <a:t>Bu bölümde </a:t>
            </a:r>
            <a:r>
              <a:rPr lang="tr-TR" b="1" i="0" dirty="0">
                <a:solidFill>
                  <a:srgbClr val="000000"/>
                </a:solidFill>
                <a:effectLst/>
                <a:latin typeface="Roboto" panose="02000000000000000000" pitchFamily="2" charset="0"/>
              </a:rPr>
              <a:t>HARİTA ve KADASTRO</a:t>
            </a:r>
            <a:r>
              <a:rPr lang="tr-TR" b="0" i="0" dirty="0">
                <a:solidFill>
                  <a:srgbClr val="000000"/>
                </a:solidFill>
                <a:effectLst/>
                <a:latin typeface="Roboto" panose="02000000000000000000" pitchFamily="2" charset="0"/>
              </a:rPr>
              <a:t>, </a:t>
            </a:r>
            <a:r>
              <a:rPr lang="tr-TR" b="1" dirty="0">
                <a:solidFill>
                  <a:srgbClr val="000000"/>
                </a:solidFill>
                <a:effectLst/>
                <a:latin typeface="Roboto" panose="02000000000000000000" pitchFamily="2" charset="0"/>
              </a:rPr>
              <a:t>TAPU ve KADASTRO </a:t>
            </a:r>
            <a:r>
              <a:rPr lang="tr-TR" b="0" i="0" dirty="0">
                <a:solidFill>
                  <a:srgbClr val="000000"/>
                </a:solidFill>
                <a:effectLst/>
                <a:latin typeface="Roboto" panose="02000000000000000000" pitchFamily="2" charset="0"/>
              </a:rPr>
              <a:t>olmak üzere 2 program mevcut olup bölümde </a:t>
            </a:r>
            <a:r>
              <a:rPr lang="tr-TR" b="1" i="0" dirty="0">
                <a:solidFill>
                  <a:srgbClr val="000000"/>
                </a:solidFill>
                <a:effectLst/>
                <a:latin typeface="Roboto" panose="02000000000000000000" pitchFamily="2" charset="0"/>
              </a:rPr>
              <a:t>1 Profesör</a:t>
            </a:r>
            <a:r>
              <a:rPr lang="tr-TR" b="0" i="0" dirty="0">
                <a:solidFill>
                  <a:srgbClr val="000000"/>
                </a:solidFill>
                <a:effectLst/>
                <a:latin typeface="Roboto" panose="02000000000000000000" pitchFamily="2" charset="0"/>
              </a:rPr>
              <a:t>, </a:t>
            </a:r>
            <a:r>
              <a:rPr lang="tr-TR" b="1" i="0" dirty="0">
                <a:solidFill>
                  <a:srgbClr val="000000"/>
                </a:solidFill>
                <a:effectLst/>
                <a:latin typeface="Roboto" panose="02000000000000000000" pitchFamily="2" charset="0"/>
              </a:rPr>
              <a:t>2 Doktor Öğretim Üyesi</a:t>
            </a:r>
            <a:r>
              <a:rPr lang="tr-TR" b="0" i="0" dirty="0">
                <a:solidFill>
                  <a:srgbClr val="000000"/>
                </a:solidFill>
                <a:effectLst/>
                <a:latin typeface="Roboto" panose="02000000000000000000" pitchFamily="2" charset="0"/>
              </a:rPr>
              <a:t> ve </a:t>
            </a:r>
            <a:r>
              <a:rPr lang="tr-TR" b="1" i="0" dirty="0">
                <a:solidFill>
                  <a:srgbClr val="000000"/>
                </a:solidFill>
                <a:effectLst/>
                <a:latin typeface="Roboto" panose="02000000000000000000" pitchFamily="2" charset="0"/>
              </a:rPr>
              <a:t>3 Öğretim Görevlisi </a:t>
            </a:r>
            <a:r>
              <a:rPr lang="tr-TR" b="0" i="0" dirty="0">
                <a:solidFill>
                  <a:srgbClr val="000000"/>
                </a:solidFill>
                <a:effectLst/>
                <a:latin typeface="Roboto" panose="02000000000000000000" pitchFamily="2" charset="0"/>
              </a:rPr>
              <a:t>olmak üzere toplam </a:t>
            </a:r>
            <a:r>
              <a:rPr lang="tr-TR" b="1" i="0" dirty="0">
                <a:solidFill>
                  <a:srgbClr val="000000"/>
                </a:solidFill>
                <a:effectLst/>
                <a:latin typeface="Roboto" panose="02000000000000000000" pitchFamily="2" charset="0"/>
              </a:rPr>
              <a:t>6 akademik personel </a:t>
            </a:r>
            <a:r>
              <a:rPr lang="tr-TR" b="0" i="0" dirty="0">
                <a:solidFill>
                  <a:srgbClr val="000000"/>
                </a:solidFill>
                <a:effectLst/>
                <a:latin typeface="Roboto" panose="02000000000000000000" pitchFamily="2" charset="0"/>
              </a:rPr>
              <a:t>görev yapmaktadır.</a:t>
            </a:r>
            <a:endParaRPr lang="tr-TR" b="0" i="0" dirty="0">
              <a:solidFill>
                <a:srgbClr val="000000"/>
              </a:solidFill>
              <a:effectLst/>
              <a:latin typeface="Open Sans" panose="020B0606030504020204" pitchFamily="34" charset="0"/>
            </a:endParaRPr>
          </a:p>
        </p:txBody>
      </p:sp>
      <p:sp>
        <p:nvSpPr>
          <p:cNvPr id="5" name="Dikdörtgen 4">
            <a:extLst>
              <a:ext uri="{FF2B5EF4-FFF2-40B4-BE49-F238E27FC236}">
                <a16:creationId xmlns:a16="http://schemas.microsoft.com/office/drawing/2014/main" id="{317FF0BF-017E-4903-3F0C-E8C21E3E2178}"/>
              </a:ext>
            </a:extLst>
          </p:cNvPr>
          <p:cNvSpPr/>
          <p:nvPr/>
        </p:nvSpPr>
        <p:spPr>
          <a:xfrm>
            <a:off x="2000969" y="224937"/>
            <a:ext cx="8190063" cy="1077218"/>
          </a:xfrm>
          <a:prstGeom prst="rect">
            <a:avLst/>
          </a:prstGeom>
          <a:noFill/>
        </p:spPr>
        <p:txBody>
          <a:bodyPr wrap="none" lIns="91440" tIns="45720" rIns="91440" bIns="45720">
            <a:spAutoFit/>
          </a:bodyPr>
          <a:lstStyle/>
          <a:p>
            <a:pPr algn="ct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Roboto" panose="02000000000000000000" pitchFamily="2" charset="0"/>
                <a:ea typeface="Roboto" panose="02000000000000000000" pitchFamily="2" charset="0"/>
                <a:cs typeface="Roboto" panose="02000000000000000000" pitchFamily="2" charset="0"/>
              </a:rPr>
              <a:t>MİMARLIK VE ŞEHİR PLANLAMA BÖLÜMÜ </a:t>
            </a:r>
          </a:p>
          <a:p>
            <a:pPr algn="ct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Roboto" panose="02000000000000000000" pitchFamily="2" charset="0"/>
                <a:ea typeface="Roboto" panose="02000000000000000000" pitchFamily="2" charset="0"/>
                <a:cs typeface="Roboto" panose="02000000000000000000" pitchFamily="2" charset="0"/>
              </a:rPr>
              <a:t>HAKKINDA GENEL BİLGİ</a:t>
            </a:r>
          </a:p>
        </p:txBody>
      </p:sp>
      <p:pic>
        <p:nvPicPr>
          <p:cNvPr id="2" name="Resim 1">
            <a:extLst>
              <a:ext uri="{FF2B5EF4-FFF2-40B4-BE49-F238E27FC236}">
                <a16:creationId xmlns:a16="http://schemas.microsoft.com/office/drawing/2014/main" id="{A05AF395-47E2-DC2B-299B-317CF1E8A737}"/>
              </a:ext>
            </a:extLst>
          </p:cNvPr>
          <p:cNvPicPr>
            <a:picLocks noChangeAspect="1"/>
          </p:cNvPicPr>
          <p:nvPr/>
        </p:nvPicPr>
        <p:blipFill>
          <a:blip r:embed="rId2">
            <a:extLst>
              <a:ext uri="{28A0092B-C50C-407E-A947-70E740481C1C}">
                <a14:useLocalDpi xmlns:a14="http://schemas.microsoft.com/office/drawing/2010/main" val="0"/>
              </a:ext>
            </a:extLst>
          </a:blip>
          <a:srcRect l="9019" t="19722" r="9552" b="8564"/>
          <a:stretch/>
        </p:blipFill>
        <p:spPr>
          <a:xfrm>
            <a:off x="7544408" y="3767328"/>
            <a:ext cx="4232566" cy="2795721"/>
          </a:xfrm>
          <a:prstGeom prst="rect">
            <a:avLst/>
          </a:prstGeom>
          <a:ln>
            <a:noFill/>
          </a:ln>
          <a:effectLst>
            <a:outerShdw blurRad="292100" dist="139700" dir="2700000" algn="tl" rotWithShape="0">
              <a:srgbClr val="333333">
                <a:alpha val="65000"/>
              </a:srgbClr>
            </a:outerShdw>
          </a:effectLst>
        </p:spPr>
      </p:pic>
      <p:pic>
        <p:nvPicPr>
          <p:cNvPr id="4" name="Resim 3">
            <a:extLst>
              <a:ext uri="{FF2B5EF4-FFF2-40B4-BE49-F238E27FC236}">
                <a16:creationId xmlns:a16="http://schemas.microsoft.com/office/drawing/2014/main" id="{2BF56744-5D35-8985-57DC-81F2B71A20C4}"/>
              </a:ext>
            </a:extLst>
          </p:cNvPr>
          <p:cNvPicPr>
            <a:picLocks noChangeAspect="1"/>
          </p:cNvPicPr>
          <p:nvPr/>
        </p:nvPicPr>
        <p:blipFill>
          <a:blip r:embed="rId3">
            <a:extLst>
              <a:ext uri="{28A0092B-C50C-407E-A947-70E740481C1C}">
                <a14:useLocalDpi xmlns:a14="http://schemas.microsoft.com/office/drawing/2010/main" val="0"/>
              </a:ext>
            </a:extLst>
          </a:blip>
          <a:srcRect t="14144" r="8120"/>
          <a:stretch/>
        </p:blipFill>
        <p:spPr>
          <a:xfrm>
            <a:off x="7544409" y="1542617"/>
            <a:ext cx="4232565" cy="2224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357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CA6E202-2603-D7D1-9A89-A86B381C0CFD}"/>
              </a:ext>
            </a:extLst>
          </p:cNvPr>
          <p:cNvSpPr txBox="1"/>
          <p:nvPr/>
        </p:nvSpPr>
        <p:spPr>
          <a:xfrm>
            <a:off x="607049" y="1142008"/>
            <a:ext cx="7896871" cy="4201599"/>
          </a:xfrm>
          <a:prstGeom prst="rect">
            <a:avLst/>
          </a:prstGeom>
          <a:noFill/>
        </p:spPr>
        <p:txBody>
          <a:bodyPr wrap="square">
            <a:spAutoFit/>
          </a:bodyPr>
          <a:lstStyle/>
          <a:p>
            <a:pPr algn="just">
              <a:lnSpc>
                <a:spcPct val="150000"/>
              </a:lnSpc>
            </a:pPr>
            <a:r>
              <a:rPr lang="tr-TR" b="0" i="0" dirty="0">
                <a:solidFill>
                  <a:srgbClr val="000000"/>
                </a:solidFill>
                <a:effectLst/>
                <a:latin typeface="arial" panose="020B0604020202020204" pitchFamily="34" charset="0"/>
              </a:rPr>
              <a:t>Bölümümüz; mekânsal bilgiyi doğru, güvenilir ve güncel yöntemlerle üretebilen, bu bilgiyi analiz ederek farklı disiplinlerle birlikte kullanabilen, teknik ve hukuki açıdan donanımlı nitelikli bireyler yetiştirmeyi amaçlamaktadır. Öğrencilerimizin; arazi ölçme, haritalama, tapu ve kadastro uygulamaları ile mekânsal veri yönetimi konularında yetkin, aynı zamanda mesleki etik değerlere bağlı ve teknolojik gelişmelere uyum sağlayabilen bireyler olmaları hedeflenmektedir. Bu doğrultuda bölümümüz; kamu ve özel sektör ihtiyaçlarına cevap verebilen, konum bilgisini etkin kullanan, analiz eden ve uygulamaya dönüştüren bir eğitim anlayışıyla geleceğe yön vermeyi vizyon edinmektedir.</a:t>
            </a:r>
            <a:endParaRPr lang="tr-TR" b="0" i="0" dirty="0">
              <a:solidFill>
                <a:srgbClr val="000000"/>
              </a:solidFill>
              <a:effectLst/>
              <a:latin typeface="Open Sans" panose="020B0606030504020204" pitchFamily="34" charset="0"/>
            </a:endParaRPr>
          </a:p>
        </p:txBody>
      </p:sp>
      <p:sp>
        <p:nvSpPr>
          <p:cNvPr id="5" name="Dikdörtgen 4">
            <a:extLst>
              <a:ext uri="{FF2B5EF4-FFF2-40B4-BE49-F238E27FC236}">
                <a16:creationId xmlns:a16="http://schemas.microsoft.com/office/drawing/2014/main" id="{317FF0BF-017E-4903-3F0C-E8C21E3E2178}"/>
              </a:ext>
            </a:extLst>
          </p:cNvPr>
          <p:cNvSpPr/>
          <p:nvPr/>
        </p:nvSpPr>
        <p:spPr>
          <a:xfrm>
            <a:off x="4173038" y="224937"/>
            <a:ext cx="3845925" cy="584775"/>
          </a:xfrm>
          <a:prstGeom prst="rect">
            <a:avLst/>
          </a:prstGeom>
          <a:noFill/>
        </p:spPr>
        <p:txBody>
          <a:bodyPr wrap="none" lIns="91440" tIns="45720" rIns="91440" bIns="45720">
            <a:spAutoFit/>
          </a:bodyPr>
          <a:lstStyle/>
          <a:p>
            <a:pPr algn="ct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Roboto" panose="02000000000000000000" pitchFamily="2" charset="0"/>
                <a:ea typeface="Roboto" panose="02000000000000000000" pitchFamily="2" charset="0"/>
                <a:cs typeface="Roboto" panose="02000000000000000000" pitchFamily="2" charset="0"/>
              </a:rPr>
              <a:t>MİSYON ve VİZYON</a:t>
            </a:r>
          </a:p>
        </p:txBody>
      </p:sp>
      <p:pic>
        <p:nvPicPr>
          <p:cNvPr id="6" name="Resim 5">
            <a:extLst>
              <a:ext uri="{FF2B5EF4-FFF2-40B4-BE49-F238E27FC236}">
                <a16:creationId xmlns:a16="http://schemas.microsoft.com/office/drawing/2014/main" id="{22D1F127-5AD6-1C45-27EA-A2353292A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283" y="5418123"/>
            <a:ext cx="2138075" cy="1201040"/>
          </a:xfrm>
          <a:prstGeom prst="rect">
            <a:avLst/>
          </a:prstGeom>
        </p:spPr>
      </p:pic>
      <p:pic>
        <p:nvPicPr>
          <p:cNvPr id="7" name="Resim 6">
            <a:extLst>
              <a:ext uri="{FF2B5EF4-FFF2-40B4-BE49-F238E27FC236}">
                <a16:creationId xmlns:a16="http://schemas.microsoft.com/office/drawing/2014/main" id="{D99A3CB7-A8CD-3D43-9B3C-EEC8C6828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243" y="5418123"/>
            <a:ext cx="1997846" cy="1201040"/>
          </a:xfrm>
          <a:prstGeom prst="rect">
            <a:avLst/>
          </a:prstGeom>
        </p:spPr>
      </p:pic>
      <p:pic>
        <p:nvPicPr>
          <p:cNvPr id="8" name="Resim 7">
            <a:extLst>
              <a:ext uri="{FF2B5EF4-FFF2-40B4-BE49-F238E27FC236}">
                <a16:creationId xmlns:a16="http://schemas.microsoft.com/office/drawing/2014/main" id="{D087D2E2-A1D8-34FD-040F-070F1E1E2AC1}"/>
              </a:ext>
            </a:extLst>
          </p:cNvPr>
          <p:cNvPicPr>
            <a:picLocks noChangeAspect="1"/>
          </p:cNvPicPr>
          <p:nvPr/>
        </p:nvPicPr>
        <p:blipFill>
          <a:blip r:embed="rId4">
            <a:extLst>
              <a:ext uri="{28A0092B-C50C-407E-A947-70E740481C1C}">
                <a14:useLocalDpi xmlns:a14="http://schemas.microsoft.com/office/drawing/2010/main" val="0"/>
              </a:ext>
            </a:extLst>
          </a:blip>
          <a:srcRect l="4976" r="4767"/>
          <a:stretch/>
        </p:blipFill>
        <p:spPr>
          <a:xfrm>
            <a:off x="9735442" y="5418123"/>
            <a:ext cx="2310275" cy="1223135"/>
          </a:xfrm>
          <a:prstGeom prst="rect">
            <a:avLst/>
          </a:prstGeom>
        </p:spPr>
      </p:pic>
      <p:pic>
        <p:nvPicPr>
          <p:cNvPr id="9" name="Resim 8">
            <a:extLst>
              <a:ext uri="{FF2B5EF4-FFF2-40B4-BE49-F238E27FC236}">
                <a16:creationId xmlns:a16="http://schemas.microsoft.com/office/drawing/2014/main" id="{DC345E29-9657-BA8A-C64C-948FCCF65A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258" y="5441114"/>
            <a:ext cx="2138076" cy="1172389"/>
          </a:xfrm>
          <a:prstGeom prst="rect">
            <a:avLst/>
          </a:prstGeom>
        </p:spPr>
      </p:pic>
      <p:pic>
        <p:nvPicPr>
          <p:cNvPr id="10" name="Resim 9">
            <a:extLst>
              <a:ext uri="{FF2B5EF4-FFF2-40B4-BE49-F238E27FC236}">
                <a16:creationId xmlns:a16="http://schemas.microsoft.com/office/drawing/2014/main" id="{2686114C-F5FE-BD3C-2F05-50D8DF5A8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1763" y="5441114"/>
            <a:ext cx="1385554" cy="1223136"/>
          </a:xfrm>
          <a:prstGeom prst="rect">
            <a:avLst/>
          </a:prstGeom>
        </p:spPr>
      </p:pic>
      <p:pic>
        <p:nvPicPr>
          <p:cNvPr id="11" name="Resim 10">
            <a:extLst>
              <a:ext uri="{FF2B5EF4-FFF2-40B4-BE49-F238E27FC236}">
                <a16:creationId xmlns:a16="http://schemas.microsoft.com/office/drawing/2014/main" id="{630CAD5F-FC5A-F9F0-32F3-95A5CC2C0A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3318" y="1702018"/>
            <a:ext cx="3452399" cy="3081578"/>
          </a:xfrm>
          <a:prstGeom prst="rect">
            <a:avLst/>
          </a:prstGeom>
          <a:ln>
            <a:noFill/>
          </a:ln>
          <a:effectLst>
            <a:softEdge rad="112500"/>
          </a:effectLst>
        </p:spPr>
      </p:pic>
      <p:pic>
        <p:nvPicPr>
          <p:cNvPr id="12" name="Picture 2" descr="Coğrafi Bilgi Sistemleri (CBS) Nedir? - GIS Ne Demek? | Başarsoft">
            <a:extLst>
              <a:ext uri="{FF2B5EF4-FFF2-40B4-BE49-F238E27FC236}">
                <a16:creationId xmlns:a16="http://schemas.microsoft.com/office/drawing/2014/main" id="{E441068E-291D-1618-4C39-D61B838A43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2529" y="5419616"/>
            <a:ext cx="1035289" cy="127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93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641BE7ED-F414-7F6D-56B5-11A1C13984E2}"/>
              </a:ext>
            </a:extLst>
          </p:cNvPr>
          <p:cNvSpPr/>
          <p:nvPr/>
        </p:nvSpPr>
        <p:spPr>
          <a:xfrm>
            <a:off x="2309622" y="-3881"/>
            <a:ext cx="7572756" cy="1200329"/>
          </a:xfrm>
          <a:prstGeom prst="rect">
            <a:avLst/>
          </a:prstGeom>
        </p:spPr>
        <p:style>
          <a:lnRef idx="1">
            <a:schemeClr val="dk1"/>
          </a:lnRef>
          <a:fillRef idx="3">
            <a:schemeClr val="dk1"/>
          </a:fillRef>
          <a:effectRef idx="2">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3600" b="1" dirty="0">
                <a:ln w="0"/>
                <a:effectLst>
                  <a:outerShdw blurRad="38100" dist="19050" dir="2700000" algn="tl" rotWithShape="0">
                    <a:schemeClr val="dk1">
                      <a:alpha val="40000"/>
                    </a:schemeClr>
                  </a:outerShdw>
                </a:effectLst>
              </a:rPr>
              <a:t>Mimarlık ve Şehir Planlama Bölümü </a:t>
            </a:r>
          </a:p>
          <a:p>
            <a:pPr algn="ctr"/>
            <a:r>
              <a:rPr lang="tr-TR" sz="3600" b="1" dirty="0">
                <a:ln w="0"/>
                <a:effectLst>
                  <a:outerShdw blurRad="38100" dist="19050" dir="2700000" algn="tl" rotWithShape="0">
                    <a:schemeClr val="dk1">
                      <a:alpha val="40000"/>
                    </a:schemeClr>
                  </a:outerShdw>
                </a:effectLst>
              </a:rPr>
              <a:t>Akademik Personel Kadrosu</a:t>
            </a:r>
          </a:p>
        </p:txBody>
      </p:sp>
      <p:sp>
        <p:nvSpPr>
          <p:cNvPr id="12" name="Dikdörtgen 11">
            <a:extLst>
              <a:ext uri="{FF2B5EF4-FFF2-40B4-BE49-F238E27FC236}">
                <a16:creationId xmlns:a16="http://schemas.microsoft.com/office/drawing/2014/main" id="{087B2007-9736-FFDA-43F6-9343DD433444}"/>
              </a:ext>
            </a:extLst>
          </p:cNvPr>
          <p:cNvSpPr/>
          <p:nvPr/>
        </p:nvSpPr>
        <p:spPr>
          <a:xfrm>
            <a:off x="1066358" y="1325844"/>
            <a:ext cx="2983637" cy="461665"/>
          </a:xfrm>
          <a:prstGeom prst="rect">
            <a:avLst/>
          </a:prstGeom>
          <a:noFill/>
        </p:spPr>
        <p:txBody>
          <a:bodyPr wrap="none" lIns="91440" tIns="45720" rIns="91440" bIns="45720">
            <a:spAutoFit/>
          </a:bodyPr>
          <a:lstStyle/>
          <a:p>
            <a:pPr algn="ctr"/>
            <a:r>
              <a:rPr lang="tr-TR" sz="2400" b="1" dirty="0">
                <a:ln w="9525">
                  <a:solidFill>
                    <a:schemeClr val="bg1"/>
                  </a:solidFill>
                  <a:prstDash val="solid"/>
                </a:ln>
                <a:effectLst>
                  <a:outerShdw blurRad="12700" dist="38100" dir="2700000" algn="tl" rotWithShape="0">
                    <a:schemeClr val="bg1">
                      <a:lumMod val="50000"/>
                    </a:schemeClr>
                  </a:outerShdw>
                </a:effectLst>
              </a:rPr>
              <a:t>Tapu ve Kadastro Pr.</a:t>
            </a:r>
          </a:p>
        </p:txBody>
      </p:sp>
      <p:sp>
        <p:nvSpPr>
          <p:cNvPr id="13" name="Dikdörtgen 12">
            <a:extLst>
              <a:ext uri="{FF2B5EF4-FFF2-40B4-BE49-F238E27FC236}">
                <a16:creationId xmlns:a16="http://schemas.microsoft.com/office/drawing/2014/main" id="{CA7A203E-D407-DC51-88E2-780A644DC0C0}"/>
              </a:ext>
            </a:extLst>
          </p:cNvPr>
          <p:cNvSpPr/>
          <p:nvPr/>
        </p:nvSpPr>
        <p:spPr>
          <a:xfrm>
            <a:off x="6579919" y="1325844"/>
            <a:ext cx="3189078" cy="461665"/>
          </a:xfrm>
          <a:prstGeom prst="rect">
            <a:avLst/>
          </a:prstGeom>
          <a:noFill/>
        </p:spPr>
        <p:txBody>
          <a:bodyPr wrap="none" lIns="91440" tIns="45720" rIns="91440" bIns="45720">
            <a:spAutoFit/>
          </a:bodyPr>
          <a:lstStyle/>
          <a:p>
            <a:pPr algn="ctr"/>
            <a:r>
              <a:rPr lang="tr-TR" sz="2400" b="1" dirty="0">
                <a:ln w="9525">
                  <a:solidFill>
                    <a:schemeClr val="bg1"/>
                  </a:solidFill>
                  <a:prstDash val="solid"/>
                </a:ln>
                <a:effectLst>
                  <a:outerShdw blurRad="12700" dist="38100" dir="2700000" algn="tl" rotWithShape="0">
                    <a:schemeClr val="bg1">
                      <a:lumMod val="50000"/>
                    </a:schemeClr>
                  </a:outerShdw>
                </a:effectLst>
              </a:rPr>
              <a:t>Harita ve Kadastro Pr.</a:t>
            </a:r>
          </a:p>
        </p:txBody>
      </p:sp>
      <p:pic>
        <p:nvPicPr>
          <p:cNvPr id="3" name="Resim 2">
            <a:extLst>
              <a:ext uri="{FF2B5EF4-FFF2-40B4-BE49-F238E27FC236}">
                <a16:creationId xmlns:a16="http://schemas.microsoft.com/office/drawing/2014/main" id="{6FFE442D-A9FD-9624-8B36-A78B5EA3B743}"/>
              </a:ext>
            </a:extLst>
          </p:cNvPr>
          <p:cNvPicPr>
            <a:picLocks noChangeAspect="1"/>
          </p:cNvPicPr>
          <p:nvPr/>
        </p:nvPicPr>
        <p:blipFill>
          <a:blip r:embed="rId2"/>
          <a:stretch>
            <a:fillRect/>
          </a:stretch>
        </p:blipFill>
        <p:spPr>
          <a:xfrm>
            <a:off x="6579919" y="1868047"/>
            <a:ext cx="4223952" cy="4989953"/>
          </a:xfrm>
          <a:prstGeom prst="rect">
            <a:avLst/>
          </a:prstGeom>
        </p:spPr>
      </p:pic>
      <p:pic>
        <p:nvPicPr>
          <p:cNvPr id="5" name="Resim 4">
            <a:extLst>
              <a:ext uri="{FF2B5EF4-FFF2-40B4-BE49-F238E27FC236}">
                <a16:creationId xmlns:a16="http://schemas.microsoft.com/office/drawing/2014/main" id="{2B5998CD-42ED-48A8-53A9-0C70654FA11A}"/>
              </a:ext>
            </a:extLst>
          </p:cNvPr>
          <p:cNvPicPr>
            <a:picLocks noChangeAspect="1"/>
          </p:cNvPicPr>
          <p:nvPr/>
        </p:nvPicPr>
        <p:blipFill>
          <a:blip r:embed="rId3"/>
          <a:stretch>
            <a:fillRect/>
          </a:stretch>
        </p:blipFill>
        <p:spPr>
          <a:xfrm>
            <a:off x="1008040" y="1925099"/>
            <a:ext cx="4604042" cy="4932901"/>
          </a:xfrm>
          <a:prstGeom prst="rect">
            <a:avLst/>
          </a:prstGeom>
        </p:spPr>
      </p:pic>
      <p:pic>
        <p:nvPicPr>
          <p:cNvPr id="6" name="Resim 5">
            <a:extLst>
              <a:ext uri="{FF2B5EF4-FFF2-40B4-BE49-F238E27FC236}">
                <a16:creationId xmlns:a16="http://schemas.microsoft.com/office/drawing/2014/main" id="{B588FE08-1478-C1FC-743D-9D436BF4B2C2}"/>
              </a:ext>
            </a:extLst>
          </p:cNvPr>
          <p:cNvPicPr>
            <a:picLocks noChangeAspect="1"/>
          </p:cNvPicPr>
          <p:nvPr/>
        </p:nvPicPr>
        <p:blipFill>
          <a:blip r:embed="rId3"/>
          <a:srcRect b="74099"/>
          <a:stretch/>
        </p:blipFill>
        <p:spPr>
          <a:xfrm>
            <a:off x="1008040" y="3724175"/>
            <a:ext cx="4604042" cy="1277696"/>
          </a:xfrm>
          <a:prstGeom prst="rect">
            <a:avLst/>
          </a:prstGeom>
        </p:spPr>
      </p:pic>
      <p:pic>
        <p:nvPicPr>
          <p:cNvPr id="7" name="Resim 6">
            <a:extLst>
              <a:ext uri="{FF2B5EF4-FFF2-40B4-BE49-F238E27FC236}">
                <a16:creationId xmlns:a16="http://schemas.microsoft.com/office/drawing/2014/main" id="{4498AEC4-92B1-3F6D-BD3D-07B4F80A1FD5}"/>
              </a:ext>
            </a:extLst>
          </p:cNvPr>
          <p:cNvPicPr>
            <a:picLocks noChangeAspect="1"/>
          </p:cNvPicPr>
          <p:nvPr/>
        </p:nvPicPr>
        <p:blipFill>
          <a:blip r:embed="rId3"/>
          <a:srcRect t="33381" b="34046"/>
          <a:stretch/>
        </p:blipFill>
        <p:spPr>
          <a:xfrm>
            <a:off x="1066358" y="1739047"/>
            <a:ext cx="4487406" cy="1566072"/>
          </a:xfrm>
          <a:prstGeom prst="rect">
            <a:avLst/>
          </a:prstGeom>
        </p:spPr>
      </p:pic>
    </p:spTree>
    <p:extLst>
      <p:ext uri="{BB962C8B-B14F-4D97-AF65-F5344CB8AC3E}">
        <p14:creationId xmlns:p14="http://schemas.microsoft.com/office/powerpoint/2010/main" val="659297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CB71EF8-0A37-883E-B775-A859240C4819}"/>
              </a:ext>
            </a:extLst>
          </p:cNvPr>
          <p:cNvSpPr txBox="1"/>
          <p:nvPr/>
        </p:nvSpPr>
        <p:spPr>
          <a:xfrm>
            <a:off x="259808" y="1251001"/>
            <a:ext cx="5580888" cy="544251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tr-TR" b="1" i="0" dirty="0">
                <a:solidFill>
                  <a:srgbClr val="000000"/>
                </a:solidFill>
                <a:effectLst/>
                <a:latin typeface="arial" panose="020B0604020202020204" pitchFamily="34" charset="0"/>
              </a:rPr>
              <a:t>Hukuk + İdari + Teknik Odaklı</a:t>
            </a:r>
          </a:p>
          <a:p>
            <a:pPr algn="just">
              <a:lnSpc>
                <a:spcPct val="150000"/>
              </a:lnSpc>
            </a:pPr>
            <a:r>
              <a:rPr lang="tr-TR" b="1" i="0" dirty="0">
                <a:solidFill>
                  <a:srgbClr val="2783A2"/>
                </a:solidFill>
                <a:effectLst/>
                <a:latin typeface="arial" panose="020B0604020202020204" pitchFamily="34" charset="0"/>
              </a:rPr>
              <a:t>Tapu ve Hukuk Odaklı Dersler</a:t>
            </a:r>
          </a:p>
          <a:p>
            <a:pPr algn="just">
              <a:lnSpc>
                <a:spcPct val="150000"/>
              </a:lnSpc>
            </a:pPr>
            <a:r>
              <a:rPr lang="tr-TR" b="0" i="0" dirty="0">
                <a:solidFill>
                  <a:srgbClr val="000000"/>
                </a:solidFill>
                <a:effectLst/>
                <a:latin typeface="arial" panose="020B0604020202020204" pitchFamily="34" charset="0"/>
              </a:rPr>
              <a:t>Tapu Sicili Uygulaması I-II, Tapu Mevzuatı I-II, Eşya Hukuku, Miras Hukuku, Kamulaştırma, İmar Bilgisi</a:t>
            </a:r>
          </a:p>
          <a:p>
            <a:pPr algn="just">
              <a:lnSpc>
                <a:spcPct val="150000"/>
              </a:lnSpc>
            </a:pPr>
            <a:r>
              <a:rPr lang="tr-TR" b="1" i="0" dirty="0">
                <a:solidFill>
                  <a:srgbClr val="2783A2"/>
                </a:solidFill>
                <a:effectLst/>
                <a:latin typeface="arial" panose="020B0604020202020204" pitchFamily="34" charset="0"/>
              </a:rPr>
              <a:t>Teknik ve Ölçme Dersleri</a:t>
            </a:r>
          </a:p>
          <a:p>
            <a:pPr algn="just">
              <a:lnSpc>
                <a:spcPct val="150000"/>
              </a:lnSpc>
            </a:pPr>
            <a:r>
              <a:rPr lang="tr-TR" b="0" i="0" dirty="0">
                <a:solidFill>
                  <a:srgbClr val="000000"/>
                </a:solidFill>
                <a:effectLst/>
                <a:latin typeface="arial" panose="020B0604020202020204" pitchFamily="34" charset="0"/>
              </a:rPr>
              <a:t>Ölçme Bilgisi I-II, Bilgisayar Destekli Harita Çizimi I-II, Uzaktan Algılama, Kartografya, Kadastro Bilgisi, İHA ile </a:t>
            </a:r>
            <a:r>
              <a:rPr lang="tr-TR" b="0" i="0" dirty="0" err="1">
                <a:solidFill>
                  <a:srgbClr val="000000"/>
                </a:solidFill>
                <a:effectLst/>
                <a:latin typeface="arial" panose="020B0604020202020204" pitchFamily="34" charset="0"/>
              </a:rPr>
              <a:t>Ortofoto</a:t>
            </a:r>
            <a:r>
              <a:rPr lang="tr-TR" b="0" i="0" dirty="0">
                <a:solidFill>
                  <a:srgbClr val="000000"/>
                </a:solidFill>
                <a:effectLst/>
                <a:latin typeface="arial" panose="020B0604020202020204" pitchFamily="34" charset="0"/>
              </a:rPr>
              <a:t> Üretimi ve 3B Modelleme, Coğrafi Bilgi Sistemleri</a:t>
            </a:r>
          </a:p>
          <a:p>
            <a:pPr algn="just">
              <a:lnSpc>
                <a:spcPct val="150000"/>
              </a:lnSpc>
            </a:pPr>
            <a:r>
              <a:rPr lang="tr-TR" b="1" i="0" dirty="0">
                <a:solidFill>
                  <a:srgbClr val="2783A2"/>
                </a:solidFill>
                <a:effectLst/>
                <a:latin typeface="arial" panose="020B0604020202020204" pitchFamily="34" charset="0"/>
              </a:rPr>
              <a:t>Uygulamalı Alanlar</a:t>
            </a:r>
          </a:p>
          <a:p>
            <a:pPr algn="just">
              <a:lnSpc>
                <a:spcPct val="150000"/>
              </a:lnSpc>
            </a:pPr>
            <a:r>
              <a:rPr lang="tr-TR" b="0" i="0" dirty="0">
                <a:solidFill>
                  <a:srgbClr val="000000"/>
                </a:solidFill>
                <a:effectLst/>
                <a:latin typeface="arial" panose="020B0604020202020204" pitchFamily="34" charset="0"/>
              </a:rPr>
              <a:t>Arazi Toplulaştırma, Şehircilik ve Planlama, Uygulamalı Uzaktan Algılama, Uygulamalı CBS, Kentsel Dönüşüm Uygulamaları, Kent Bilgi Sistemi</a:t>
            </a:r>
          </a:p>
        </p:txBody>
      </p:sp>
      <p:sp>
        <p:nvSpPr>
          <p:cNvPr id="4" name="Dikdörtgen 3">
            <a:extLst>
              <a:ext uri="{FF2B5EF4-FFF2-40B4-BE49-F238E27FC236}">
                <a16:creationId xmlns:a16="http://schemas.microsoft.com/office/drawing/2014/main" id="{768C98C6-3167-6025-A2C8-964CD63AF598}"/>
              </a:ext>
            </a:extLst>
          </p:cNvPr>
          <p:cNvSpPr/>
          <p:nvPr/>
        </p:nvSpPr>
        <p:spPr>
          <a:xfrm>
            <a:off x="4715654" y="191554"/>
            <a:ext cx="2760692" cy="584775"/>
          </a:xfrm>
          <a:prstGeom prst="rect">
            <a:avLst/>
          </a:prstGeom>
          <a:noFill/>
        </p:spPr>
        <p:txBody>
          <a:bodyPr wrap="none" lIns="91440" tIns="45720" rIns="91440" bIns="45720">
            <a:spAutoFit/>
          </a:bodyPr>
          <a:lstStyle/>
          <a:p>
            <a:pPr algn="ct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Roboto" panose="02000000000000000000" pitchFamily="2" charset="0"/>
                <a:ea typeface="Roboto" panose="02000000000000000000" pitchFamily="2" charset="0"/>
                <a:cs typeface="Roboto" panose="02000000000000000000" pitchFamily="2" charset="0"/>
              </a:rPr>
              <a:t>Ders İçerikleri</a:t>
            </a:r>
          </a:p>
        </p:txBody>
      </p:sp>
      <p:sp>
        <p:nvSpPr>
          <p:cNvPr id="5" name="Metin kutusu 4">
            <a:extLst>
              <a:ext uri="{FF2B5EF4-FFF2-40B4-BE49-F238E27FC236}">
                <a16:creationId xmlns:a16="http://schemas.microsoft.com/office/drawing/2014/main" id="{35CB3A6A-BA79-3A7F-B119-DD80EDE670A8}"/>
              </a:ext>
            </a:extLst>
          </p:cNvPr>
          <p:cNvSpPr txBox="1"/>
          <p:nvPr/>
        </p:nvSpPr>
        <p:spPr>
          <a:xfrm>
            <a:off x="6351305" y="1251001"/>
            <a:ext cx="5580888" cy="54480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tr-TR" b="1" i="0" dirty="0">
                <a:solidFill>
                  <a:srgbClr val="000000"/>
                </a:solidFill>
                <a:effectLst/>
                <a:latin typeface="arial" panose="020B0604020202020204" pitchFamily="34" charset="0"/>
              </a:rPr>
              <a:t>Ölçme ve Haritacılık Odaklı </a:t>
            </a:r>
          </a:p>
          <a:p>
            <a:pPr algn="just">
              <a:lnSpc>
                <a:spcPct val="150000"/>
              </a:lnSpc>
            </a:pPr>
            <a:r>
              <a:rPr lang="tr-TR" b="1" i="0" dirty="0">
                <a:solidFill>
                  <a:srgbClr val="2783A2"/>
                </a:solidFill>
                <a:effectLst/>
                <a:latin typeface="arial" panose="020B0604020202020204" pitchFamily="34" charset="0"/>
              </a:rPr>
              <a:t>Ölçme ve Haritacılık Temel Dersleri</a:t>
            </a:r>
          </a:p>
          <a:p>
            <a:pPr algn="just">
              <a:lnSpc>
                <a:spcPct val="150000"/>
              </a:lnSpc>
            </a:pPr>
            <a:r>
              <a:rPr lang="tr-TR" b="0" i="0" dirty="0">
                <a:solidFill>
                  <a:srgbClr val="000000"/>
                </a:solidFill>
                <a:effectLst/>
                <a:latin typeface="arial" panose="020B0604020202020204" pitchFamily="34" charset="0"/>
              </a:rPr>
              <a:t>Arazi Ölçmeleri I-II-III-IV, Mesleki Trigonometri, Mesleki Hesaplamalar, Aplikasyon, Fotogrametri, Alet Bilgisi, İHA ile </a:t>
            </a:r>
            <a:r>
              <a:rPr lang="tr-TR" b="0" i="0" dirty="0" err="1">
                <a:solidFill>
                  <a:srgbClr val="000000"/>
                </a:solidFill>
                <a:effectLst/>
                <a:latin typeface="arial" panose="020B0604020202020204" pitchFamily="34" charset="0"/>
              </a:rPr>
              <a:t>Ortofoto</a:t>
            </a:r>
            <a:r>
              <a:rPr lang="tr-TR" b="0" i="0" dirty="0">
                <a:solidFill>
                  <a:srgbClr val="000000"/>
                </a:solidFill>
                <a:effectLst/>
                <a:latin typeface="arial" panose="020B0604020202020204" pitchFamily="34" charset="0"/>
              </a:rPr>
              <a:t> Üretimi ve 3B Modelleme, Kadastro Bilgisi, Kartografya</a:t>
            </a:r>
          </a:p>
          <a:p>
            <a:pPr algn="just">
              <a:lnSpc>
                <a:spcPct val="150000"/>
              </a:lnSpc>
            </a:pPr>
            <a:r>
              <a:rPr lang="tr-TR" b="1" i="0" dirty="0">
                <a:solidFill>
                  <a:srgbClr val="2783A2"/>
                </a:solidFill>
                <a:effectLst/>
                <a:latin typeface="arial" panose="020B0604020202020204" pitchFamily="34" charset="0"/>
              </a:rPr>
              <a:t>Teknik ve Dijital Dersler</a:t>
            </a:r>
          </a:p>
          <a:p>
            <a:pPr algn="just">
              <a:lnSpc>
                <a:spcPct val="150000"/>
              </a:lnSpc>
            </a:pPr>
            <a:r>
              <a:rPr lang="tr-TR" b="0" i="0" dirty="0">
                <a:solidFill>
                  <a:srgbClr val="000000"/>
                </a:solidFill>
                <a:effectLst/>
                <a:latin typeface="arial" panose="020B0604020202020204" pitchFamily="34" charset="0"/>
              </a:rPr>
              <a:t>Bilgisayar Destekli Harita Çizimi I-II, Uzaktan Algılama, Coğrafi Bilgi Sistemleri, Algoritma ve Programlama</a:t>
            </a:r>
            <a:endParaRPr lang="tr-TR" dirty="0">
              <a:solidFill>
                <a:srgbClr val="000000"/>
              </a:solidFill>
              <a:latin typeface="arial" panose="020B0604020202020204" pitchFamily="34" charset="0"/>
            </a:endParaRPr>
          </a:p>
          <a:p>
            <a:pPr algn="just">
              <a:lnSpc>
                <a:spcPct val="150000"/>
              </a:lnSpc>
            </a:pPr>
            <a:r>
              <a:rPr lang="tr-TR" b="1" i="0" dirty="0">
                <a:solidFill>
                  <a:srgbClr val="2783A2"/>
                </a:solidFill>
                <a:effectLst/>
                <a:latin typeface="arial" panose="020B0604020202020204" pitchFamily="34" charset="0"/>
              </a:rPr>
              <a:t>Yönetim ve Uygulama</a:t>
            </a:r>
          </a:p>
          <a:p>
            <a:pPr algn="just">
              <a:lnSpc>
                <a:spcPct val="150000"/>
              </a:lnSpc>
            </a:pPr>
            <a:r>
              <a:rPr lang="tr-TR" b="0" i="0" dirty="0">
                <a:solidFill>
                  <a:srgbClr val="000000"/>
                </a:solidFill>
                <a:effectLst/>
                <a:latin typeface="arial" panose="020B0604020202020204" pitchFamily="34" charset="0"/>
              </a:rPr>
              <a:t>Arazi Yönetimi, İmar Bilgisi, Taşınmaz Hukuku, Uygulamalı Uzaktan Algılama, Uygulamalı CBS</a:t>
            </a:r>
            <a:endParaRPr lang="tr-TR" b="0" i="0" dirty="0">
              <a:solidFill>
                <a:srgbClr val="000000"/>
              </a:solidFill>
              <a:effectLst/>
              <a:latin typeface="Open Sans" panose="020B0606030504020204" pitchFamily="34" charset="0"/>
            </a:endParaRPr>
          </a:p>
        </p:txBody>
      </p:sp>
      <p:sp>
        <p:nvSpPr>
          <p:cNvPr id="6" name="Dikdörtgen 5">
            <a:extLst>
              <a:ext uri="{FF2B5EF4-FFF2-40B4-BE49-F238E27FC236}">
                <a16:creationId xmlns:a16="http://schemas.microsoft.com/office/drawing/2014/main" id="{9323D09D-48A7-9EE6-A99D-879364A65827}"/>
              </a:ext>
            </a:extLst>
          </p:cNvPr>
          <p:cNvSpPr/>
          <p:nvPr/>
        </p:nvSpPr>
        <p:spPr>
          <a:xfrm>
            <a:off x="1558433" y="776329"/>
            <a:ext cx="2983637" cy="461665"/>
          </a:xfrm>
          <a:prstGeom prst="rect">
            <a:avLst/>
          </a:prstGeom>
          <a:noFill/>
        </p:spPr>
        <p:txBody>
          <a:bodyPr wrap="none" lIns="91440" tIns="45720" rIns="91440" bIns="45720">
            <a:spAutoFit/>
          </a:bodyPr>
          <a:lstStyle/>
          <a:p>
            <a:pPr algn="ctr"/>
            <a:r>
              <a:rPr lang="tr-TR" sz="2400" b="1" dirty="0">
                <a:ln w="9525">
                  <a:solidFill>
                    <a:schemeClr val="bg1"/>
                  </a:solidFill>
                  <a:prstDash val="solid"/>
                </a:ln>
                <a:effectLst>
                  <a:outerShdw blurRad="12700" dist="38100" dir="2700000" algn="tl" rotWithShape="0">
                    <a:schemeClr val="bg1">
                      <a:lumMod val="50000"/>
                    </a:schemeClr>
                  </a:outerShdw>
                </a:effectLst>
              </a:rPr>
              <a:t>Tapu ve Kadastro Pr.</a:t>
            </a:r>
          </a:p>
        </p:txBody>
      </p:sp>
      <p:sp>
        <p:nvSpPr>
          <p:cNvPr id="7" name="Dikdörtgen 6">
            <a:extLst>
              <a:ext uri="{FF2B5EF4-FFF2-40B4-BE49-F238E27FC236}">
                <a16:creationId xmlns:a16="http://schemas.microsoft.com/office/drawing/2014/main" id="{77DD9EA5-0087-E24A-7A03-656416E24D60}"/>
              </a:ext>
            </a:extLst>
          </p:cNvPr>
          <p:cNvSpPr/>
          <p:nvPr/>
        </p:nvSpPr>
        <p:spPr>
          <a:xfrm>
            <a:off x="7547210" y="776328"/>
            <a:ext cx="3189078" cy="461665"/>
          </a:xfrm>
          <a:prstGeom prst="rect">
            <a:avLst/>
          </a:prstGeom>
          <a:noFill/>
        </p:spPr>
        <p:txBody>
          <a:bodyPr wrap="none" lIns="91440" tIns="45720" rIns="91440" bIns="45720">
            <a:spAutoFit/>
          </a:bodyPr>
          <a:lstStyle/>
          <a:p>
            <a:pPr algn="ctr"/>
            <a:r>
              <a:rPr lang="tr-TR" sz="2400" b="1" dirty="0">
                <a:ln w="9525">
                  <a:solidFill>
                    <a:schemeClr val="bg1"/>
                  </a:solidFill>
                  <a:prstDash val="solid"/>
                </a:ln>
                <a:effectLst>
                  <a:outerShdw blurRad="12700" dist="38100" dir="2700000" algn="tl" rotWithShape="0">
                    <a:schemeClr val="bg1">
                      <a:lumMod val="50000"/>
                    </a:schemeClr>
                  </a:outerShdw>
                </a:effectLst>
              </a:rPr>
              <a:t>Harita ve Kadastro Pr.</a:t>
            </a:r>
          </a:p>
        </p:txBody>
      </p:sp>
    </p:spTree>
    <p:extLst>
      <p:ext uri="{BB962C8B-B14F-4D97-AF65-F5344CB8AC3E}">
        <p14:creationId xmlns:p14="http://schemas.microsoft.com/office/powerpoint/2010/main" val="3179514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90E24EE-CE86-437A-A9E3-3D9EEE2F4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a:extLst>
              <a:ext uri="{FF2B5EF4-FFF2-40B4-BE49-F238E27FC236}">
                <a16:creationId xmlns:a16="http://schemas.microsoft.com/office/drawing/2014/main" id="{9974E419-E26B-4630-9AB5-777AF8BE3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066" y="0"/>
            <a:ext cx="3857625" cy="6858000"/>
          </a:xfrm>
          <a:prstGeom prst="rect">
            <a:avLst/>
          </a:prstGeom>
        </p:spPr>
      </p:pic>
      <p:pic>
        <p:nvPicPr>
          <p:cNvPr id="9" name="Resim 8">
            <a:extLst>
              <a:ext uri="{FF2B5EF4-FFF2-40B4-BE49-F238E27FC236}">
                <a16:creationId xmlns:a16="http://schemas.microsoft.com/office/drawing/2014/main" id="{68F207FE-34E5-4FEC-9DE5-7EF31B3C0130}"/>
              </a:ext>
            </a:extLst>
          </p:cNvPr>
          <p:cNvPicPr>
            <a:picLocks noChangeAspect="1"/>
          </p:cNvPicPr>
          <p:nvPr/>
        </p:nvPicPr>
        <p:blipFill rotWithShape="1">
          <a:blip r:embed="rId4">
            <a:extLst>
              <a:ext uri="{28A0092B-C50C-407E-A947-70E740481C1C}">
                <a14:useLocalDpi xmlns:a14="http://schemas.microsoft.com/office/drawing/2010/main" val="0"/>
              </a:ext>
            </a:extLst>
          </a:blip>
          <a:srcRect l="1603" r="4466"/>
          <a:stretch/>
        </p:blipFill>
        <p:spPr>
          <a:xfrm>
            <a:off x="7360691" y="0"/>
            <a:ext cx="4831309" cy="6858000"/>
          </a:xfrm>
          <a:prstGeom prst="rect">
            <a:avLst/>
          </a:prstGeom>
        </p:spPr>
      </p:pic>
    </p:spTree>
    <p:extLst>
      <p:ext uri="{BB962C8B-B14F-4D97-AF65-F5344CB8AC3E}">
        <p14:creationId xmlns:p14="http://schemas.microsoft.com/office/powerpoint/2010/main" val="1077784743"/>
      </p:ext>
    </p:extLst>
  </p:cSld>
  <p:clrMapOvr>
    <a:masterClrMapping/>
  </p:clrMapOvr>
  <mc:AlternateContent xmlns:mc="http://schemas.openxmlformats.org/markup-compatibility/2006">
    <mc:Choice xmlns:p14="http://schemas.microsoft.com/office/powerpoint/2010/main" Requires="p14">
      <p:transition p14:dur="0" advTm="5000"/>
    </mc:Choice>
    <mc:Fallback>
      <p:transition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521DFD7-848F-403E-4DD1-733921DC2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22" y="70775"/>
            <a:ext cx="1729274" cy="1729274"/>
          </a:xfrm>
          <a:prstGeom prst="rect">
            <a:avLst/>
          </a:prstGeom>
        </p:spPr>
      </p:pic>
      <p:pic>
        <p:nvPicPr>
          <p:cNvPr id="5" name="Resim 4">
            <a:extLst>
              <a:ext uri="{FF2B5EF4-FFF2-40B4-BE49-F238E27FC236}">
                <a16:creationId xmlns:a16="http://schemas.microsoft.com/office/drawing/2014/main" id="{389E047E-DA6B-4A50-BFB5-5BB4F8380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192" y="227537"/>
            <a:ext cx="1094848" cy="1415751"/>
          </a:xfrm>
          <a:prstGeom prst="rect">
            <a:avLst/>
          </a:prstGeom>
        </p:spPr>
      </p:pic>
      <p:pic>
        <p:nvPicPr>
          <p:cNvPr id="6" name="Resim 5">
            <a:extLst>
              <a:ext uri="{FF2B5EF4-FFF2-40B4-BE49-F238E27FC236}">
                <a16:creationId xmlns:a16="http://schemas.microsoft.com/office/drawing/2014/main" id="{01761B4A-5A28-0322-CD14-95A9B2538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86" y="5923882"/>
            <a:ext cx="2845928" cy="918041"/>
          </a:xfrm>
          <a:prstGeom prst="rect">
            <a:avLst/>
          </a:prstGeom>
        </p:spPr>
      </p:pic>
      <p:pic>
        <p:nvPicPr>
          <p:cNvPr id="7" name="Resim 6">
            <a:extLst>
              <a:ext uri="{FF2B5EF4-FFF2-40B4-BE49-F238E27FC236}">
                <a16:creationId xmlns:a16="http://schemas.microsoft.com/office/drawing/2014/main" id="{00443ABF-8665-5672-ED81-714F826DDA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18" r="20977"/>
          <a:stretch/>
        </p:blipFill>
        <p:spPr>
          <a:xfrm>
            <a:off x="10392693" y="5427717"/>
            <a:ext cx="1619846" cy="1430283"/>
          </a:xfrm>
          <a:prstGeom prst="rect">
            <a:avLst/>
          </a:prstGeom>
        </p:spPr>
      </p:pic>
      <p:graphicFrame>
        <p:nvGraphicFramePr>
          <p:cNvPr id="8" name="Diyagram 7">
            <a:extLst>
              <a:ext uri="{FF2B5EF4-FFF2-40B4-BE49-F238E27FC236}">
                <a16:creationId xmlns:a16="http://schemas.microsoft.com/office/drawing/2014/main" id="{5A098593-A0F7-44CB-9479-B48054079DDF}"/>
              </a:ext>
            </a:extLst>
          </p:cNvPr>
          <p:cNvGraphicFramePr/>
          <p:nvPr>
            <p:extLst>
              <p:ext uri="{D42A27DB-BD31-4B8C-83A1-F6EECF244321}">
                <p14:modId xmlns:p14="http://schemas.microsoft.com/office/powerpoint/2010/main" val="35558472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50" name="Picture 2" descr="Maden Petrol İşleri Genel Müdürlüğü">
            <a:extLst>
              <a:ext uri="{FF2B5EF4-FFF2-40B4-BE49-F238E27FC236}">
                <a16:creationId xmlns:a16="http://schemas.microsoft.com/office/drawing/2014/main" id="{47A516AC-BA6C-4387-92A8-D06454C99F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5382" y="6015220"/>
            <a:ext cx="1687365" cy="8124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ürkiye Taşkömürü Kurumu - Vikipedi">
            <a:extLst>
              <a:ext uri="{FF2B5EF4-FFF2-40B4-BE49-F238E27FC236}">
                <a16:creationId xmlns:a16="http://schemas.microsoft.com/office/drawing/2014/main" id="{CBE2D7FD-0A64-4E0A-BB1E-B20C0626D6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545" y="1488240"/>
            <a:ext cx="1128165" cy="14850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C0801001-5FDE-4150-A3E9-0B82513B37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89821" y="1816984"/>
            <a:ext cx="1225586" cy="11275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Ulaştırma ve Altyapı Bakanlığı - Vikipedi">
            <a:extLst>
              <a:ext uri="{FF2B5EF4-FFF2-40B4-BE49-F238E27FC236}">
                <a16:creationId xmlns:a16="http://schemas.microsoft.com/office/drawing/2014/main" id="{92F5889C-9BE1-4CA3-B315-3E027DD825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8522" y="4634187"/>
            <a:ext cx="1225587" cy="12228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Türkiye Elektrik Dağıtım - Vikipedi">
            <a:extLst>
              <a:ext uri="{FF2B5EF4-FFF2-40B4-BE49-F238E27FC236}">
                <a16:creationId xmlns:a16="http://schemas.microsoft.com/office/drawing/2014/main" id="{0738B96C-DB08-45C7-B7C0-7B2DC68DCB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13813" y="3118219"/>
            <a:ext cx="1177601" cy="11659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a:extLst>
              <a:ext uri="{FF2B5EF4-FFF2-40B4-BE49-F238E27FC236}">
                <a16:creationId xmlns:a16="http://schemas.microsoft.com/office/drawing/2014/main" id="{2ECA9301-5CD2-45DE-A176-113951B35C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4122" y="3160347"/>
            <a:ext cx="1354388" cy="1354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ller Bankası'nın Kurumsal Kap...">
            <a:extLst>
              <a:ext uri="{FF2B5EF4-FFF2-40B4-BE49-F238E27FC236}">
                <a16:creationId xmlns:a16="http://schemas.microsoft.com/office/drawing/2014/main" id="{C300E6A4-9968-4BE7-832C-DCDED495166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22977" y="5469564"/>
            <a:ext cx="1964436" cy="19644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ethiye Lihkab | Lihkab | Eser Şerif UGAN | Türkiye">
            <a:extLst>
              <a:ext uri="{FF2B5EF4-FFF2-40B4-BE49-F238E27FC236}">
                <a16:creationId xmlns:a16="http://schemas.microsoft.com/office/drawing/2014/main" id="{C2931602-E958-45EB-A549-D59BAB54033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6015220"/>
            <a:ext cx="1354951" cy="8427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rman Genel Müdürlüğü - Vikipedi">
            <a:extLst>
              <a:ext uri="{FF2B5EF4-FFF2-40B4-BE49-F238E27FC236}">
                <a16:creationId xmlns:a16="http://schemas.microsoft.com/office/drawing/2014/main" id="{A59FB5E9-5247-446D-9A03-B0E56D33B2D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63490" y="4314288"/>
            <a:ext cx="1120902" cy="1113429"/>
          </a:xfrm>
          <a:prstGeom prst="rect">
            <a:avLst/>
          </a:prstGeom>
          <a:noFill/>
          <a:extLst>
            <a:ext uri="{909E8E84-426E-40DD-AFC4-6F175D3DCCD1}">
              <a14:hiddenFill xmlns:a14="http://schemas.microsoft.com/office/drawing/2010/main">
                <a:solidFill>
                  <a:srgbClr val="FFFFFF"/>
                </a:solidFill>
              </a14:hiddenFill>
            </a:ext>
          </a:extLst>
        </p:spPr>
      </p:pic>
      <p:sp>
        <p:nvSpPr>
          <p:cNvPr id="19" name="Metin kutusu 18">
            <a:extLst>
              <a:ext uri="{FF2B5EF4-FFF2-40B4-BE49-F238E27FC236}">
                <a16:creationId xmlns:a16="http://schemas.microsoft.com/office/drawing/2014/main" id="{137CEE85-7A60-486A-8307-2306022766A8}"/>
              </a:ext>
            </a:extLst>
          </p:cNvPr>
          <p:cNvSpPr txBox="1"/>
          <p:nvPr/>
        </p:nvSpPr>
        <p:spPr>
          <a:xfrm>
            <a:off x="3359277" y="87710"/>
            <a:ext cx="5473446" cy="646331"/>
          </a:xfrm>
          <a:prstGeom prst="rect">
            <a:avLst/>
          </a:prstGeom>
          <a:noFill/>
        </p:spPr>
        <p:txBody>
          <a:bodyPr wrap="square">
            <a:spAutoFit/>
          </a:bodyPr>
          <a:lstStyle/>
          <a:p>
            <a:r>
              <a:rPr lang="tr-TR"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İŞ VE STAJ İMKANLARI</a:t>
            </a:r>
            <a:endParaRPr lang="tr-TR" sz="3600" dirty="0"/>
          </a:p>
        </p:txBody>
      </p:sp>
    </p:spTree>
    <p:extLst>
      <p:ext uri="{BB962C8B-B14F-4D97-AF65-F5344CB8AC3E}">
        <p14:creationId xmlns:p14="http://schemas.microsoft.com/office/powerpoint/2010/main" val="1704769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40B75545-9D27-DFB3-BAA2-23745027FF72}"/>
              </a:ext>
            </a:extLst>
          </p:cNvPr>
          <p:cNvSpPr/>
          <p:nvPr/>
        </p:nvSpPr>
        <p:spPr>
          <a:xfrm>
            <a:off x="2657764" y="2150239"/>
            <a:ext cx="6731330" cy="1200329"/>
          </a:xfrm>
          <a:prstGeom prst="rect">
            <a:avLst/>
          </a:prstGeom>
          <a:noFill/>
        </p:spPr>
        <p:txBody>
          <a:bodyPr wrap="none" lIns="91440" tIns="45720" rIns="91440" bIns="45720">
            <a:spAutoFit/>
          </a:bodyPr>
          <a:lstStyle/>
          <a:p>
            <a:pPr algn="ctr"/>
            <a:r>
              <a:rPr lang="tr-TR" sz="7200" b="1" cap="none" spc="0" dirty="0">
                <a:ln w="12700">
                  <a:solidFill>
                    <a:schemeClr val="accent1"/>
                  </a:solidFill>
                  <a:prstDash val="solid"/>
                </a:ln>
                <a:solidFill>
                  <a:srgbClr val="FF0000"/>
                </a:solidFill>
                <a:effectLst>
                  <a:outerShdw dist="38100" dir="2640000" algn="bl" rotWithShape="0">
                    <a:schemeClr val="accent1"/>
                  </a:outerShdw>
                </a:effectLst>
              </a:rPr>
              <a:t>Örnek Çalışmalar</a:t>
            </a:r>
          </a:p>
        </p:txBody>
      </p:sp>
      <p:pic>
        <p:nvPicPr>
          <p:cNvPr id="3" name="Picture 26" descr="GIF drone, best animated GIFs free download ">
            <a:extLst>
              <a:ext uri="{FF2B5EF4-FFF2-40B4-BE49-F238E27FC236}">
                <a16:creationId xmlns:a16="http://schemas.microsoft.com/office/drawing/2014/main" id="{797718B8-144D-4E40-8D47-DD7D03AA87E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61787" y="447885"/>
            <a:ext cx="2868426" cy="14342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6" descr="Gnss png images | PNGEgg">
            <a:extLst>
              <a:ext uri="{FF2B5EF4-FFF2-40B4-BE49-F238E27FC236}">
                <a16:creationId xmlns:a16="http://schemas.microsoft.com/office/drawing/2014/main" id="{C4B321FF-4B37-4630-8B44-E45B7ED70A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52" b="94404" l="9483" r="89943">
                        <a14:foregroundMark x1="65517" y1="5054" x2="65517" y2="5054"/>
                        <a14:foregroundMark x1="38793" y1="13538" x2="38793" y2="13538"/>
                        <a14:foregroundMark x1="64655" y1="4152" x2="64655" y2="4152"/>
                        <a14:foregroundMark x1="63218" y1="4152" x2="63218" y2="4152"/>
                        <a14:foregroundMark x1="63793" y1="5054" x2="63793" y2="5054"/>
                        <a14:foregroundMark x1="63506" y1="5235" x2="63506" y2="5235"/>
                        <a14:foregroundMark x1="66954" y1="5054" x2="66954" y2="5054"/>
                        <a14:foregroundMark x1="66379" y1="5054" x2="71552" y2="5235"/>
                        <a14:foregroundMark x1="64080" y1="4513" x2="69828" y2="5596"/>
                        <a14:foregroundMark x1="39368" y1="14260" x2="44828" y2="14079"/>
                        <a14:foregroundMark x1="38793" y1="24549" x2="42529" y2="23105"/>
                        <a14:foregroundMark x1="66954" y1="56318" x2="66954" y2="56318"/>
                        <a14:foregroundMark x1="67241" y1="51444" x2="67241" y2="51444"/>
                        <a14:foregroundMark x1="66667" y1="38809" x2="66667" y2="38809"/>
                        <a14:foregroundMark x1="66667" y1="42058" x2="66667" y2="42058"/>
                        <a14:foregroundMark x1="67241" y1="45668" x2="67241" y2="45668"/>
                        <a14:foregroundMark x1="66954" y1="49819" x2="66954" y2="49819"/>
                        <a14:foregroundMark x1="67529" y1="49097" x2="67529" y2="49097"/>
                        <a14:foregroundMark x1="67529" y1="48014" x2="67529" y2="48014"/>
                        <a14:foregroundMark x1="67529" y1="46570" x2="67529" y2="46570"/>
                        <a14:foregroundMark x1="67529" y1="45307" x2="67529" y2="45307"/>
                        <a14:foregroundMark x1="67241" y1="44224" x2="67241" y2="38448"/>
                        <a14:foregroundMark x1="67816" y1="46209" x2="67529" y2="55235"/>
                        <a14:foregroundMark x1="66379" y1="53249" x2="66379" y2="53249"/>
                        <a14:foregroundMark x1="66667" y1="52347" x2="66667" y2="52347"/>
                        <a14:foregroundMark x1="66379" y1="49097" x2="66379" y2="49097"/>
                        <a14:foregroundMark x1="66092" y1="48014" x2="66092" y2="48014"/>
                        <a14:foregroundMark x1="66092" y1="46029" x2="66092" y2="46029"/>
                        <a14:foregroundMark x1="65805" y1="44404" x2="65805" y2="44404"/>
                        <a14:foregroundMark x1="66092" y1="42599" x2="66092" y2="42599"/>
                        <a14:foregroundMark x1="66092" y1="40794" x2="66092" y2="40794"/>
                        <a14:foregroundMark x1="66092" y1="38989" x2="66092" y2="38989"/>
                        <a14:foregroundMark x1="66954" y1="36643" x2="66954" y2="36643"/>
                        <a14:foregroundMark x1="66092" y1="83394" x2="66092" y2="83394"/>
                        <a14:foregroundMark x1="41379" y1="90072" x2="41379" y2="90072"/>
                        <a14:foregroundMark x1="40805" y1="94404" x2="40805" y2="94404"/>
                      </a14:backgroundRemoval>
                    </a14:imgEffect>
                  </a14:imgLayer>
                </a14:imgProps>
              </a:ext>
              <a:ext uri="{28A0092B-C50C-407E-A947-70E740481C1C}">
                <a14:useLocalDpi xmlns:a14="http://schemas.microsoft.com/office/drawing/2010/main" val="0"/>
              </a:ext>
            </a:extLst>
          </a:blip>
          <a:srcRect/>
          <a:stretch>
            <a:fillRect/>
          </a:stretch>
        </p:blipFill>
        <p:spPr bwMode="auto">
          <a:xfrm>
            <a:off x="343530" y="2993722"/>
            <a:ext cx="2206375" cy="35124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Total Station png images | PNGWing">
            <a:extLst>
              <a:ext uri="{FF2B5EF4-FFF2-40B4-BE49-F238E27FC236}">
                <a16:creationId xmlns:a16="http://schemas.microsoft.com/office/drawing/2014/main" id="{51FF4C45-7D7D-44E5-90AF-3F103EF44D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196" b="96607" l="10000" r="92778">
                        <a14:foregroundMark x1="34722" y1="6387" x2="34722" y2="6387"/>
                        <a14:foregroundMark x1="36667" y1="2395" x2="36667" y2="2395"/>
                        <a14:foregroundMark x1="28333" y1="13972" x2="28333" y2="13972"/>
                        <a14:foregroundMark x1="28333" y1="17565" x2="28333" y2="17565"/>
                        <a14:foregroundMark x1="25833" y1="18762" x2="25833" y2="18762"/>
                        <a14:foregroundMark x1="25833" y1="20160" x2="25833" y2="20160"/>
                        <a14:foregroundMark x1="25556" y1="21557" x2="25556" y2="21557"/>
                        <a14:foregroundMark x1="24722" y1="21357" x2="24722" y2="21357"/>
                        <a14:foregroundMark x1="25000" y1="21357" x2="25000" y2="21357"/>
                        <a14:foregroundMark x1="25556" y1="22754" x2="25556" y2="22754"/>
                        <a14:foregroundMark x1="25556" y1="26148" x2="25556" y2="26148"/>
                        <a14:foregroundMark x1="25000" y1="27545" x2="25000" y2="27545"/>
                        <a14:foregroundMark x1="24444" y1="29940" x2="24444" y2="29940"/>
                        <a14:foregroundMark x1="24167" y1="33932" x2="24167" y2="33932"/>
                        <a14:foregroundMark x1="26111" y1="49301" x2="26111" y2="49301"/>
                        <a14:foregroundMark x1="37778" y1="91018" x2="37778" y2="91018"/>
                        <a14:foregroundMark x1="36111" y1="96806" x2="36111" y2="96806"/>
                        <a14:foregroundMark x1="72222" y1="90220" x2="72222" y2="90220"/>
                        <a14:foregroundMark x1="81667" y1="41717" x2="81667" y2="41717"/>
                        <a14:foregroundMark x1="70833" y1="19561" x2="70833" y2="19561"/>
                        <a14:foregroundMark x1="60833" y1="26747" x2="60833" y2="26747"/>
                        <a14:foregroundMark x1="65000" y1="28543" x2="65000" y2="28543"/>
                        <a14:foregroundMark x1="66667" y1="29341" x2="66667" y2="29341"/>
                        <a14:foregroundMark x1="92778" y1="70060" x2="92778" y2="70060"/>
                        <a14:foregroundMark x1="12500" y1="67066" x2="12500" y2="67066"/>
                        <a14:foregroundMark x1="11944" y1="66667" x2="11944" y2="66667"/>
                        <a14:foregroundMark x1="12222" y1="67864" x2="12222" y2="67864"/>
                        <a14:foregroundMark x1="13333" y1="67265" x2="13333" y2="67265"/>
                        <a14:foregroundMark x1="12778" y1="66068" x2="12778" y2="66068"/>
                      </a14:backgroundRemoval>
                    </a14:imgEffect>
                  </a14:imgLayer>
                </a14:imgProps>
              </a:ext>
              <a:ext uri="{28A0092B-C50C-407E-A947-70E740481C1C}">
                <a14:useLocalDpi xmlns:a14="http://schemas.microsoft.com/office/drawing/2010/main" val="0"/>
              </a:ext>
            </a:extLst>
          </a:blip>
          <a:srcRect/>
          <a:stretch>
            <a:fillRect/>
          </a:stretch>
        </p:blipFill>
        <p:spPr bwMode="auto">
          <a:xfrm>
            <a:off x="612248" y="365174"/>
            <a:ext cx="1222950" cy="1701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 descr="Nivo arşivleri - Altınsoy Grup Teknik Cihazlar">
            <a:extLst>
              <a:ext uri="{FF2B5EF4-FFF2-40B4-BE49-F238E27FC236}">
                <a16:creationId xmlns:a16="http://schemas.microsoft.com/office/drawing/2014/main" id="{1CB2801A-7092-4A23-A2BB-CD007924698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25000" y="101718"/>
            <a:ext cx="20574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istem A.Ş. Leica Geosystems AG Türkiye Yetkili Temsilcisi,Endüstriyel  Tesisler - Leica ScanStation P16">
            <a:extLst>
              <a:ext uri="{FF2B5EF4-FFF2-40B4-BE49-F238E27FC236}">
                <a16:creationId xmlns:a16="http://schemas.microsoft.com/office/drawing/2014/main" id="{52DAA904-5A98-43ED-90E8-750D964C9A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3966" y="3350568"/>
            <a:ext cx="3059467" cy="30594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JI Phantom 4 Pro Uzaktan Kumanda Drone Aksesuar : Amazon.com.tr: Elektronik">
            <a:extLst>
              <a:ext uri="{FF2B5EF4-FFF2-40B4-BE49-F238E27FC236}">
                <a16:creationId xmlns:a16="http://schemas.microsoft.com/office/drawing/2014/main" id="{D041019D-66E3-42EF-B0B4-717E302387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4726" y="3696401"/>
            <a:ext cx="1838707" cy="280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919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88BB74E-01F8-75CC-8D12-F1F794CF5092}"/>
              </a:ext>
            </a:extLst>
          </p:cNvPr>
          <p:cNvPicPr>
            <a:picLocks noChangeAspect="1"/>
          </p:cNvPicPr>
          <p:nvPr/>
        </p:nvPicPr>
        <p:blipFill>
          <a:blip r:embed="rId3"/>
          <a:srcRect l="19494" t="16934"/>
          <a:stretch/>
        </p:blipFill>
        <p:spPr>
          <a:xfrm>
            <a:off x="0" y="30768"/>
            <a:ext cx="11669506" cy="6796464"/>
          </a:xfrm>
          <a:prstGeom prst="rect">
            <a:avLst/>
          </a:prstGeom>
        </p:spPr>
      </p:pic>
      <p:pic>
        <p:nvPicPr>
          <p:cNvPr id="5" name="Resim 4">
            <a:extLst>
              <a:ext uri="{FF2B5EF4-FFF2-40B4-BE49-F238E27FC236}">
                <a16:creationId xmlns:a16="http://schemas.microsoft.com/office/drawing/2014/main" id="{59B79DC5-EAF8-444E-D80E-7C950817745E}"/>
              </a:ext>
            </a:extLst>
          </p:cNvPr>
          <p:cNvPicPr>
            <a:picLocks noChangeAspect="1"/>
          </p:cNvPicPr>
          <p:nvPr/>
        </p:nvPicPr>
        <p:blipFill>
          <a:blip r:embed="rId4"/>
          <a:srcRect l="7353"/>
          <a:stretch/>
        </p:blipFill>
        <p:spPr>
          <a:xfrm>
            <a:off x="3838152" y="3110915"/>
            <a:ext cx="3500016" cy="3755178"/>
          </a:xfrm>
          <a:prstGeom prst="rect">
            <a:avLst/>
          </a:prstGeom>
        </p:spPr>
      </p:pic>
      <p:pic>
        <p:nvPicPr>
          <p:cNvPr id="7" name="Resim 6">
            <a:extLst>
              <a:ext uri="{FF2B5EF4-FFF2-40B4-BE49-F238E27FC236}">
                <a16:creationId xmlns:a16="http://schemas.microsoft.com/office/drawing/2014/main" id="{0168A881-EE7C-2FF8-690A-2A772803EB7A}"/>
              </a:ext>
            </a:extLst>
          </p:cNvPr>
          <p:cNvPicPr>
            <a:picLocks noChangeAspect="1"/>
          </p:cNvPicPr>
          <p:nvPr/>
        </p:nvPicPr>
        <p:blipFill>
          <a:blip r:embed="rId5"/>
          <a:stretch>
            <a:fillRect/>
          </a:stretch>
        </p:blipFill>
        <p:spPr>
          <a:xfrm>
            <a:off x="7416209" y="148054"/>
            <a:ext cx="4652270" cy="3116354"/>
          </a:xfrm>
          <a:prstGeom prst="rect">
            <a:avLst/>
          </a:prstGeom>
        </p:spPr>
      </p:pic>
      <p:cxnSp>
        <p:nvCxnSpPr>
          <p:cNvPr id="9" name="Düz Ok Bağlayıcısı 8">
            <a:extLst>
              <a:ext uri="{FF2B5EF4-FFF2-40B4-BE49-F238E27FC236}">
                <a16:creationId xmlns:a16="http://schemas.microsoft.com/office/drawing/2014/main" id="{C969F647-0982-920A-CE0C-5172818B5B6C}"/>
              </a:ext>
            </a:extLst>
          </p:cNvPr>
          <p:cNvCxnSpPr>
            <a:cxnSpLocks/>
          </p:cNvCxnSpPr>
          <p:nvPr/>
        </p:nvCxnSpPr>
        <p:spPr>
          <a:xfrm>
            <a:off x="2580960" y="3803904"/>
            <a:ext cx="2046338" cy="429768"/>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Düz Ok Bağlayıcısı 11">
            <a:extLst>
              <a:ext uri="{FF2B5EF4-FFF2-40B4-BE49-F238E27FC236}">
                <a16:creationId xmlns:a16="http://schemas.microsoft.com/office/drawing/2014/main" id="{8A4AC09B-54C9-4715-823C-6F9B11F7B34A}"/>
              </a:ext>
            </a:extLst>
          </p:cNvPr>
          <p:cNvCxnSpPr>
            <a:cxnSpLocks/>
          </p:cNvCxnSpPr>
          <p:nvPr/>
        </p:nvCxnSpPr>
        <p:spPr>
          <a:xfrm flipV="1">
            <a:off x="5947432" y="1801369"/>
            <a:ext cx="3175231" cy="1792224"/>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pic>
        <p:nvPicPr>
          <p:cNvPr id="18" name="Resim 17">
            <a:extLst>
              <a:ext uri="{FF2B5EF4-FFF2-40B4-BE49-F238E27FC236}">
                <a16:creationId xmlns:a16="http://schemas.microsoft.com/office/drawing/2014/main" id="{E59CC010-362A-B221-32E0-FCD32033B502}"/>
              </a:ext>
            </a:extLst>
          </p:cNvPr>
          <p:cNvPicPr>
            <a:picLocks noChangeAspect="1"/>
          </p:cNvPicPr>
          <p:nvPr/>
        </p:nvPicPr>
        <p:blipFill>
          <a:blip r:embed="rId6"/>
          <a:stretch>
            <a:fillRect/>
          </a:stretch>
        </p:blipFill>
        <p:spPr>
          <a:xfrm>
            <a:off x="7565389" y="3506725"/>
            <a:ext cx="4626611" cy="3351275"/>
          </a:xfrm>
          <a:prstGeom prst="rect">
            <a:avLst/>
          </a:prstGeom>
        </p:spPr>
      </p:pic>
    </p:spTree>
    <p:extLst>
      <p:ext uri="{BB962C8B-B14F-4D97-AF65-F5344CB8AC3E}">
        <p14:creationId xmlns:p14="http://schemas.microsoft.com/office/powerpoint/2010/main" val="375382847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vre">
  <a:themeElements>
    <a:clrScheme name="Devr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1740</TotalTime>
  <Words>496</Words>
  <Application>Microsoft Office PowerPoint</Application>
  <PresentationFormat>Geniş ekran</PresentationFormat>
  <Paragraphs>58</Paragraphs>
  <Slides>17</Slides>
  <Notes>3</Notes>
  <HiddenSlides>0</HiddenSlides>
  <MMClips>0</MMClips>
  <ScaleCrop>false</ScaleCrop>
  <HeadingPairs>
    <vt:vector size="6" baseType="variant">
      <vt:variant>
        <vt:lpstr>Kullanılan Yazı Tipleri</vt:lpstr>
      </vt:variant>
      <vt:variant>
        <vt:i4>9</vt:i4>
      </vt:variant>
      <vt:variant>
        <vt:lpstr>Tema</vt:lpstr>
      </vt:variant>
      <vt:variant>
        <vt:i4>2</vt:i4>
      </vt:variant>
      <vt:variant>
        <vt:lpstr>Slayt Başlıkları</vt:lpstr>
      </vt:variant>
      <vt:variant>
        <vt:i4>17</vt:i4>
      </vt:variant>
    </vt:vector>
  </HeadingPairs>
  <TitlesOfParts>
    <vt:vector size="28" baseType="lpstr">
      <vt:lpstr>Arial</vt:lpstr>
      <vt:lpstr>Arial</vt:lpstr>
      <vt:lpstr>Calibri</vt:lpstr>
      <vt:lpstr>Calibri Light</vt:lpstr>
      <vt:lpstr>Open Sans</vt:lpstr>
      <vt:lpstr>Roboto</vt:lpstr>
      <vt:lpstr>Tahoma</vt:lpstr>
      <vt:lpstr>Times New Roman</vt:lpstr>
      <vt:lpstr>Tw Cen MT</vt:lpstr>
      <vt:lpstr>Office Teması</vt:lpstr>
      <vt:lpstr>Devre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Rüştü ÇALLI</dc:creator>
  <cp:lastModifiedBy>Mitat Can YILDIZ</cp:lastModifiedBy>
  <cp:revision>80</cp:revision>
  <dcterms:created xsi:type="dcterms:W3CDTF">2023-10-10T16:58:06Z</dcterms:created>
  <dcterms:modified xsi:type="dcterms:W3CDTF">2026-04-10T07:39:55Z</dcterms:modified>
</cp:coreProperties>
</file>